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76" r:id="rId2"/>
    <p:sldId id="269" r:id="rId3"/>
    <p:sldId id="256" r:id="rId4"/>
    <p:sldId id="258" r:id="rId5"/>
    <p:sldId id="281" r:id="rId6"/>
    <p:sldId id="278" r:id="rId7"/>
    <p:sldId id="279" r:id="rId8"/>
    <p:sldId id="280" r:id="rId9"/>
    <p:sldId id="259" r:id="rId10"/>
    <p:sldId id="282" r:id="rId11"/>
    <p:sldId id="277" r:id="rId12"/>
    <p:sldId id="283" r:id="rId13"/>
    <p:sldId id="284" r:id="rId14"/>
    <p:sldId id="285" r:id="rId15"/>
    <p:sldId id="286" r:id="rId16"/>
    <p:sldId id="287" r:id="rId17"/>
    <p:sldId id="27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5030CA-005D-4EB5-A82B-B5330A705C3E}" v="4" dt="2024-04-12T09:46:39.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8" d="100"/>
          <a:sy n="78" d="100"/>
        </p:scale>
        <p:origin x="78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kuheli.05@gmail.com" userId="0b79e3a77d0d3589" providerId="LiveId" clId="{6CFFA1C5-6107-446C-A27C-43F316DB0909}"/>
    <pc:docChg chg="undo custSel addSld delSld modSld sldOrd">
      <pc:chgData name="das.kuheli.05@gmail.com" userId="0b79e3a77d0d3589" providerId="LiveId" clId="{6CFFA1C5-6107-446C-A27C-43F316DB0909}" dt="2024-01-29T06:48:16.957" v="227" actId="255"/>
      <pc:docMkLst>
        <pc:docMk/>
      </pc:docMkLst>
      <pc:sldChg chg="addSp delSp modSp mod">
        <pc:chgData name="das.kuheli.05@gmail.com" userId="0b79e3a77d0d3589" providerId="LiveId" clId="{6CFFA1C5-6107-446C-A27C-43F316DB0909}" dt="2024-01-29T06:22:17.893" v="45" actId="166"/>
        <pc:sldMkLst>
          <pc:docMk/>
          <pc:sldMk cId="177854141" sldId="259"/>
        </pc:sldMkLst>
        <pc:spChg chg="del">
          <ac:chgData name="das.kuheli.05@gmail.com" userId="0b79e3a77d0d3589" providerId="LiveId" clId="{6CFFA1C5-6107-446C-A27C-43F316DB0909}" dt="2024-01-29T06:15:48.805" v="10" actId="478"/>
          <ac:spMkLst>
            <pc:docMk/>
            <pc:sldMk cId="177854141" sldId="259"/>
            <ac:spMk id="3" creationId="{00000000-0000-0000-0000-000000000000}"/>
          </ac:spMkLst>
        </pc:spChg>
        <pc:spChg chg="mod ord">
          <ac:chgData name="das.kuheli.05@gmail.com" userId="0b79e3a77d0d3589" providerId="LiveId" clId="{6CFFA1C5-6107-446C-A27C-43F316DB0909}" dt="2024-01-29T06:22:17.893" v="45" actId="166"/>
          <ac:spMkLst>
            <pc:docMk/>
            <pc:sldMk cId="177854141" sldId="259"/>
            <ac:spMk id="5" creationId="{840C3F21-1C3C-7980-8FDD-394DBC6CFDCB}"/>
          </ac:spMkLst>
        </pc:spChg>
        <pc:spChg chg="add del mod">
          <ac:chgData name="das.kuheli.05@gmail.com" userId="0b79e3a77d0d3589" providerId="LiveId" clId="{6CFFA1C5-6107-446C-A27C-43F316DB0909}" dt="2024-01-29T06:20:36.538" v="33" actId="478"/>
          <ac:spMkLst>
            <pc:docMk/>
            <pc:sldMk cId="177854141" sldId="259"/>
            <ac:spMk id="9" creationId="{71AD023A-A771-910E-FFB8-A21EC634AD23}"/>
          </ac:spMkLst>
        </pc:spChg>
        <pc:picChg chg="add mod">
          <ac:chgData name="das.kuheli.05@gmail.com" userId="0b79e3a77d0d3589" providerId="LiveId" clId="{6CFFA1C5-6107-446C-A27C-43F316DB0909}" dt="2024-01-29T06:22:04.682" v="42" actId="1076"/>
          <ac:picMkLst>
            <pc:docMk/>
            <pc:sldMk cId="177854141" sldId="259"/>
            <ac:picMk id="6" creationId="{C3DD3914-521F-34B5-33B8-C676B13370E8}"/>
          </ac:picMkLst>
        </pc:picChg>
        <pc:picChg chg="add mod">
          <ac:chgData name="das.kuheli.05@gmail.com" userId="0b79e3a77d0d3589" providerId="LiveId" clId="{6CFFA1C5-6107-446C-A27C-43F316DB0909}" dt="2024-01-29T06:22:07.400" v="43" actId="1076"/>
          <ac:picMkLst>
            <pc:docMk/>
            <pc:sldMk cId="177854141" sldId="259"/>
            <ac:picMk id="8" creationId="{EFD0B48D-7179-4397-5090-F2002B19B6B8}"/>
          </ac:picMkLst>
        </pc:picChg>
        <pc:picChg chg="mod">
          <ac:chgData name="das.kuheli.05@gmail.com" userId="0b79e3a77d0d3589" providerId="LiveId" clId="{6CFFA1C5-6107-446C-A27C-43F316DB0909}" dt="2024-01-29T06:21:56.651" v="40" actId="1076"/>
          <ac:picMkLst>
            <pc:docMk/>
            <pc:sldMk cId="177854141" sldId="259"/>
            <ac:picMk id="2050" creationId="{36D658AA-6CA1-0FFB-4C26-3ADDF66B64BE}"/>
          </ac:picMkLst>
        </pc:picChg>
        <pc:picChg chg="del">
          <ac:chgData name="das.kuheli.05@gmail.com" userId="0b79e3a77d0d3589" providerId="LiveId" clId="{6CFFA1C5-6107-446C-A27C-43F316DB0909}" dt="2024-01-29T06:15:56.278" v="13" actId="478"/>
          <ac:picMkLst>
            <pc:docMk/>
            <pc:sldMk cId="177854141" sldId="259"/>
            <ac:picMk id="2054" creationId="{6E4F26AD-F317-9813-032A-90C1F3F86CDF}"/>
          </ac:picMkLst>
        </pc:picChg>
        <pc:picChg chg="mod">
          <ac:chgData name="das.kuheli.05@gmail.com" userId="0b79e3a77d0d3589" providerId="LiveId" clId="{6CFFA1C5-6107-446C-A27C-43F316DB0909}" dt="2024-01-29T06:21:59.634" v="41" actId="1076"/>
          <ac:picMkLst>
            <pc:docMk/>
            <pc:sldMk cId="177854141" sldId="259"/>
            <ac:picMk id="2056" creationId="{7FAF8E07-D713-C838-B63E-15B92DFB2839}"/>
          </ac:picMkLst>
        </pc:picChg>
        <pc:picChg chg="del">
          <ac:chgData name="das.kuheli.05@gmail.com" userId="0b79e3a77d0d3589" providerId="LiveId" clId="{6CFFA1C5-6107-446C-A27C-43F316DB0909}" dt="2024-01-29T06:15:54.175" v="12" actId="478"/>
          <ac:picMkLst>
            <pc:docMk/>
            <pc:sldMk cId="177854141" sldId="259"/>
            <ac:picMk id="2058" creationId="{1965C6FC-6F4A-E3A0-D1B4-08323C19BDC2}"/>
          </ac:picMkLst>
        </pc:picChg>
      </pc:sldChg>
      <pc:sldChg chg="del">
        <pc:chgData name="das.kuheli.05@gmail.com" userId="0b79e3a77d0d3589" providerId="LiveId" clId="{6CFFA1C5-6107-446C-A27C-43F316DB0909}" dt="2024-01-29T06:16:38.882" v="22" actId="47"/>
        <pc:sldMkLst>
          <pc:docMk/>
          <pc:sldMk cId="231655995" sldId="260"/>
        </pc:sldMkLst>
      </pc:sldChg>
      <pc:sldChg chg="modSp del mod">
        <pc:chgData name="das.kuheli.05@gmail.com" userId="0b79e3a77d0d3589" providerId="LiveId" clId="{6CFFA1C5-6107-446C-A27C-43F316DB0909}" dt="2024-01-29T06:16:40.939" v="23" actId="47"/>
        <pc:sldMkLst>
          <pc:docMk/>
          <pc:sldMk cId="1333606832" sldId="261"/>
        </pc:sldMkLst>
        <pc:spChg chg="mod">
          <ac:chgData name="das.kuheli.05@gmail.com" userId="0b79e3a77d0d3589" providerId="LiveId" clId="{6CFFA1C5-6107-446C-A27C-43F316DB0909}" dt="2024-01-29T05:51:10.170" v="1" actId="20577"/>
          <ac:spMkLst>
            <pc:docMk/>
            <pc:sldMk cId="1333606832" sldId="261"/>
            <ac:spMk id="3" creationId="{00000000-0000-0000-0000-000000000000}"/>
          </ac:spMkLst>
        </pc:spChg>
      </pc:sldChg>
      <pc:sldChg chg="del">
        <pc:chgData name="das.kuheli.05@gmail.com" userId="0b79e3a77d0d3589" providerId="LiveId" clId="{6CFFA1C5-6107-446C-A27C-43F316DB0909}" dt="2024-01-29T06:16:41.603" v="24" actId="47"/>
        <pc:sldMkLst>
          <pc:docMk/>
          <pc:sldMk cId="1864905305" sldId="262"/>
        </pc:sldMkLst>
      </pc:sldChg>
      <pc:sldChg chg="del">
        <pc:chgData name="das.kuheli.05@gmail.com" userId="0b79e3a77d0d3589" providerId="LiveId" clId="{6CFFA1C5-6107-446C-A27C-43F316DB0909}" dt="2024-01-29T06:16:43.523" v="26" actId="47"/>
        <pc:sldMkLst>
          <pc:docMk/>
          <pc:sldMk cId="3973220993" sldId="263"/>
        </pc:sldMkLst>
      </pc:sldChg>
      <pc:sldChg chg="addSp delSp modSp add mod setBg">
        <pc:chgData name="das.kuheli.05@gmail.com" userId="0b79e3a77d0d3589" providerId="LiveId" clId="{6CFFA1C5-6107-446C-A27C-43F316DB0909}" dt="2024-01-29T06:47:17.851" v="204" actId="14100"/>
        <pc:sldMkLst>
          <pc:docMk/>
          <pc:sldMk cId="4019275432" sldId="268"/>
        </pc:sldMkLst>
        <pc:spChg chg="del mod">
          <ac:chgData name="das.kuheli.05@gmail.com" userId="0b79e3a77d0d3589" providerId="LiveId" clId="{6CFFA1C5-6107-446C-A27C-43F316DB0909}" dt="2024-01-29T06:46:59.963" v="200" actId="478"/>
          <ac:spMkLst>
            <pc:docMk/>
            <pc:sldMk cId="4019275432" sldId="268"/>
            <ac:spMk id="2"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3"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5"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7"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10"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18"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20" creationId="{00000000-0000-0000-0000-000000000000}"/>
          </ac:spMkLst>
        </pc:spChg>
        <pc:spChg chg="del">
          <ac:chgData name="das.kuheli.05@gmail.com" userId="0b79e3a77d0d3589" providerId="LiveId" clId="{6CFFA1C5-6107-446C-A27C-43F316DB0909}" dt="2024-01-29T06:42:37.991" v="47" actId="478"/>
          <ac:spMkLst>
            <pc:docMk/>
            <pc:sldMk cId="4019275432" sldId="268"/>
            <ac:spMk id="23" creationId="{00000000-0000-0000-0000-000000000000}"/>
          </ac:spMkLst>
        </pc:spChg>
        <pc:picChg chg="add del mod">
          <ac:chgData name="das.kuheli.05@gmail.com" userId="0b79e3a77d0d3589" providerId="LiveId" clId="{6CFFA1C5-6107-446C-A27C-43F316DB0909}" dt="2024-01-29T06:44:44.292" v="49" actId="478"/>
          <ac:picMkLst>
            <pc:docMk/>
            <pc:sldMk cId="4019275432" sldId="268"/>
            <ac:picMk id="6" creationId="{DA394139-E553-758E-E640-36FAFB48CFA0}"/>
          </ac:picMkLst>
        </pc:picChg>
        <pc:picChg chg="add mod">
          <ac:chgData name="das.kuheli.05@gmail.com" userId="0b79e3a77d0d3589" providerId="LiveId" clId="{6CFFA1C5-6107-446C-A27C-43F316DB0909}" dt="2024-01-29T06:47:17.851" v="204" actId="14100"/>
          <ac:picMkLst>
            <pc:docMk/>
            <pc:sldMk cId="4019275432" sldId="268"/>
            <ac:picMk id="9" creationId="{2B7CC036-0ACD-1093-FEAB-0000743EB294}"/>
          </ac:picMkLst>
        </pc:picChg>
      </pc:sldChg>
      <pc:sldChg chg="del">
        <pc:chgData name="das.kuheli.05@gmail.com" userId="0b79e3a77d0d3589" providerId="LiveId" clId="{6CFFA1C5-6107-446C-A27C-43F316DB0909}" dt="2024-01-29T06:16:42.343" v="25" actId="47"/>
        <pc:sldMkLst>
          <pc:docMk/>
          <pc:sldMk cId="111383374" sldId="273"/>
        </pc:sldMkLst>
      </pc:sldChg>
      <pc:sldChg chg="modSp mod">
        <pc:chgData name="das.kuheli.05@gmail.com" userId="0b79e3a77d0d3589" providerId="LiveId" clId="{6CFFA1C5-6107-446C-A27C-43F316DB0909}" dt="2024-01-29T06:17:10.463" v="28" actId="1076"/>
        <pc:sldMkLst>
          <pc:docMk/>
          <pc:sldMk cId="2167920388" sldId="275"/>
        </pc:sldMkLst>
        <pc:spChg chg="mod">
          <ac:chgData name="das.kuheli.05@gmail.com" userId="0b79e3a77d0d3589" providerId="LiveId" clId="{6CFFA1C5-6107-446C-A27C-43F316DB0909}" dt="2024-01-29T06:17:10.463" v="28" actId="1076"/>
          <ac:spMkLst>
            <pc:docMk/>
            <pc:sldMk cId="2167920388" sldId="275"/>
            <ac:spMk id="3" creationId="{3BDAED83-EC14-8504-479F-BA560E66C353}"/>
          </ac:spMkLst>
        </pc:spChg>
      </pc:sldChg>
      <pc:sldChg chg="add ord">
        <pc:chgData name="das.kuheli.05@gmail.com" userId="0b79e3a77d0d3589" providerId="LiveId" clId="{6CFFA1C5-6107-446C-A27C-43F316DB0909}" dt="2024-01-29T05:52:28.802" v="9"/>
        <pc:sldMkLst>
          <pc:docMk/>
          <pc:sldMk cId="757124956" sldId="276"/>
        </pc:sldMkLst>
      </pc:sldChg>
      <pc:sldChg chg="modSp new mod">
        <pc:chgData name="das.kuheli.05@gmail.com" userId="0b79e3a77d0d3589" providerId="LiveId" clId="{6CFFA1C5-6107-446C-A27C-43F316DB0909}" dt="2024-01-29T06:48:16.957" v="227" actId="255"/>
        <pc:sldMkLst>
          <pc:docMk/>
          <pc:sldMk cId="3349235605" sldId="277"/>
        </pc:sldMkLst>
        <pc:spChg chg="mod">
          <ac:chgData name="das.kuheli.05@gmail.com" userId="0b79e3a77d0d3589" providerId="LiveId" clId="{6CFFA1C5-6107-446C-A27C-43F316DB0909}" dt="2024-01-29T06:48:16.957" v="227" actId="255"/>
          <ac:spMkLst>
            <pc:docMk/>
            <pc:sldMk cId="3349235605" sldId="277"/>
            <ac:spMk id="2" creationId="{71FEDEEC-AEBE-0531-D94D-55918B414584}"/>
          </ac:spMkLst>
        </pc:spChg>
      </pc:sldChg>
    </pc:docChg>
  </pc:docChgLst>
  <pc:docChgLst>
    <pc:chgData name="das.kuheli.05@gmail.com" userId="0b79e3a77d0d3589" providerId="LiveId" clId="{E85030CA-005D-4EB5-A82B-B5330A705C3E}"/>
    <pc:docChg chg="undo redo custSel addSld delSld modSld sldOrd">
      <pc:chgData name="das.kuheli.05@gmail.com" userId="0b79e3a77d0d3589" providerId="LiveId" clId="{E85030CA-005D-4EB5-A82B-B5330A705C3E}" dt="2024-04-19T08:12:09.547" v="110" actId="1076"/>
      <pc:docMkLst>
        <pc:docMk/>
      </pc:docMkLst>
      <pc:sldChg chg="modSp mod">
        <pc:chgData name="das.kuheli.05@gmail.com" userId="0b79e3a77d0d3589" providerId="LiveId" clId="{E85030CA-005D-4EB5-A82B-B5330A705C3E}" dt="2024-04-12T09:45:00.852" v="44" actId="1076"/>
        <pc:sldMkLst>
          <pc:docMk/>
          <pc:sldMk cId="1297673134" sldId="280"/>
        </pc:sldMkLst>
        <pc:spChg chg="mod">
          <ac:chgData name="das.kuheli.05@gmail.com" userId="0b79e3a77d0d3589" providerId="LiveId" clId="{E85030CA-005D-4EB5-A82B-B5330A705C3E}" dt="2024-04-12T09:45:00.852" v="44" actId="1076"/>
          <ac:spMkLst>
            <pc:docMk/>
            <pc:sldMk cId="1297673134" sldId="280"/>
            <ac:spMk id="4" creationId="{05A4D67A-B23F-A9FE-EA38-92E851C257CD}"/>
          </ac:spMkLst>
        </pc:spChg>
      </pc:sldChg>
      <pc:sldChg chg="addSp delSp modSp mod ord">
        <pc:chgData name="das.kuheli.05@gmail.com" userId="0b79e3a77d0d3589" providerId="LiveId" clId="{E85030CA-005D-4EB5-A82B-B5330A705C3E}" dt="2024-04-19T08:12:09.547" v="110" actId="1076"/>
        <pc:sldMkLst>
          <pc:docMk/>
          <pc:sldMk cId="4290484444" sldId="282"/>
        </pc:sldMkLst>
        <pc:spChg chg="add del">
          <ac:chgData name="das.kuheli.05@gmail.com" userId="0b79e3a77d0d3589" providerId="LiveId" clId="{E85030CA-005D-4EB5-A82B-B5330A705C3E}" dt="2024-04-19T08:12:05.579" v="109" actId="478"/>
          <ac:spMkLst>
            <pc:docMk/>
            <pc:sldMk cId="4290484444" sldId="282"/>
            <ac:spMk id="3" creationId="{25393DF0-A6E7-98A2-E3F6-286AB3375F54}"/>
          </ac:spMkLst>
        </pc:spChg>
        <pc:spChg chg="add mod">
          <ac:chgData name="das.kuheli.05@gmail.com" userId="0b79e3a77d0d3589" providerId="LiveId" clId="{E85030CA-005D-4EB5-A82B-B5330A705C3E}" dt="2024-04-12T09:46:50.055" v="96" actId="20577"/>
          <ac:spMkLst>
            <pc:docMk/>
            <pc:sldMk cId="4290484444" sldId="282"/>
            <ac:spMk id="7" creationId="{B98611C9-DACC-D091-4085-C45274BC003E}"/>
          </ac:spMkLst>
        </pc:spChg>
        <pc:picChg chg="mod">
          <ac:chgData name="das.kuheli.05@gmail.com" userId="0b79e3a77d0d3589" providerId="LiveId" clId="{E85030CA-005D-4EB5-A82B-B5330A705C3E}" dt="2024-04-19T08:12:09.547" v="110" actId="1076"/>
          <ac:picMkLst>
            <pc:docMk/>
            <pc:sldMk cId="4290484444" sldId="282"/>
            <ac:picMk id="4" creationId="{7F290799-40B0-35E6-7B3F-F1B5D2EDB39A}"/>
          </ac:picMkLst>
        </pc:picChg>
      </pc:sldChg>
      <pc:sldChg chg="new del">
        <pc:chgData name="das.kuheli.05@gmail.com" userId="0b79e3a77d0d3589" providerId="LiveId" clId="{E85030CA-005D-4EB5-A82B-B5330A705C3E}" dt="2024-04-12T08:55:22.172" v="1" actId="47"/>
        <pc:sldMkLst>
          <pc:docMk/>
          <pc:sldMk cId="2173253086" sldId="283"/>
        </pc:sldMkLst>
      </pc:sldChg>
      <pc:sldChg chg="addSp modSp new mod">
        <pc:chgData name="das.kuheli.05@gmail.com" userId="0b79e3a77d0d3589" providerId="LiveId" clId="{E85030CA-005D-4EB5-A82B-B5330A705C3E}" dt="2024-04-12T08:57:57.243" v="8" actId="14100"/>
        <pc:sldMkLst>
          <pc:docMk/>
          <pc:sldMk cId="2246373711" sldId="283"/>
        </pc:sldMkLst>
        <pc:picChg chg="add mod modCrop">
          <ac:chgData name="das.kuheli.05@gmail.com" userId="0b79e3a77d0d3589" providerId="LiveId" clId="{E85030CA-005D-4EB5-A82B-B5330A705C3E}" dt="2024-04-12T08:57:57.243" v="8" actId="14100"/>
          <ac:picMkLst>
            <pc:docMk/>
            <pc:sldMk cId="2246373711" sldId="283"/>
            <ac:picMk id="3" creationId="{C42428C3-C09A-3351-D3DD-F0D46A8E303E}"/>
          </ac:picMkLst>
        </pc:picChg>
      </pc:sldChg>
      <pc:sldChg chg="addSp delSp modSp new mod">
        <pc:chgData name="das.kuheli.05@gmail.com" userId="0b79e3a77d0d3589" providerId="LiveId" clId="{E85030CA-005D-4EB5-A82B-B5330A705C3E}" dt="2024-04-19T07:37:14.504" v="106" actId="1076"/>
        <pc:sldMkLst>
          <pc:docMk/>
          <pc:sldMk cId="1332166233" sldId="284"/>
        </pc:sldMkLst>
        <pc:picChg chg="add mod modCrop">
          <ac:chgData name="das.kuheli.05@gmail.com" userId="0b79e3a77d0d3589" providerId="LiveId" clId="{E85030CA-005D-4EB5-A82B-B5330A705C3E}" dt="2024-04-19T07:37:14.504" v="106" actId="1076"/>
          <ac:picMkLst>
            <pc:docMk/>
            <pc:sldMk cId="1332166233" sldId="284"/>
            <ac:picMk id="3" creationId="{9AC0AD11-5B9B-AE51-66F9-59101352B384}"/>
          </ac:picMkLst>
        </pc:picChg>
        <pc:picChg chg="add del mod">
          <ac:chgData name="das.kuheli.05@gmail.com" userId="0b79e3a77d0d3589" providerId="LiveId" clId="{E85030CA-005D-4EB5-A82B-B5330A705C3E}" dt="2024-04-12T08:59:54.704" v="13" actId="478"/>
          <ac:picMkLst>
            <pc:docMk/>
            <pc:sldMk cId="1332166233" sldId="284"/>
            <ac:picMk id="5" creationId="{AEF2B156-442D-E27A-45C6-E9867CB7DA79}"/>
          </ac:picMkLst>
        </pc:picChg>
      </pc:sldChg>
      <pc:sldChg chg="addSp modSp new mod">
        <pc:chgData name="das.kuheli.05@gmail.com" userId="0b79e3a77d0d3589" providerId="LiveId" clId="{E85030CA-005D-4EB5-A82B-B5330A705C3E}" dt="2024-04-12T09:36:30.620" v="24" actId="14100"/>
        <pc:sldMkLst>
          <pc:docMk/>
          <pc:sldMk cId="3620486518" sldId="285"/>
        </pc:sldMkLst>
        <pc:picChg chg="add mod modCrop">
          <ac:chgData name="das.kuheli.05@gmail.com" userId="0b79e3a77d0d3589" providerId="LiveId" clId="{E85030CA-005D-4EB5-A82B-B5330A705C3E}" dt="2024-04-12T09:36:30.620" v="24" actId="14100"/>
          <ac:picMkLst>
            <pc:docMk/>
            <pc:sldMk cId="3620486518" sldId="285"/>
            <ac:picMk id="3" creationId="{22CB20B3-E929-95F1-04B5-053BA8479135}"/>
          </ac:picMkLst>
        </pc:picChg>
      </pc:sldChg>
      <pc:sldChg chg="addSp modSp new mod">
        <pc:chgData name="das.kuheli.05@gmail.com" userId="0b79e3a77d0d3589" providerId="LiveId" clId="{E85030CA-005D-4EB5-A82B-B5330A705C3E}" dt="2024-04-12T09:37:25.747" v="32" actId="14100"/>
        <pc:sldMkLst>
          <pc:docMk/>
          <pc:sldMk cId="1289499258" sldId="286"/>
        </pc:sldMkLst>
        <pc:picChg chg="add mod modCrop">
          <ac:chgData name="das.kuheli.05@gmail.com" userId="0b79e3a77d0d3589" providerId="LiveId" clId="{E85030CA-005D-4EB5-A82B-B5330A705C3E}" dt="2024-04-12T09:37:25.747" v="32" actId="14100"/>
          <ac:picMkLst>
            <pc:docMk/>
            <pc:sldMk cId="1289499258" sldId="286"/>
            <ac:picMk id="3" creationId="{53918887-680A-E594-4E82-490ECBC227DD}"/>
          </ac:picMkLst>
        </pc:picChg>
      </pc:sldChg>
      <pc:sldChg chg="addSp modSp new mod">
        <pc:chgData name="das.kuheli.05@gmail.com" userId="0b79e3a77d0d3589" providerId="LiveId" clId="{E85030CA-005D-4EB5-A82B-B5330A705C3E}" dt="2024-04-12T09:38:11.108" v="39" actId="14100"/>
        <pc:sldMkLst>
          <pc:docMk/>
          <pc:sldMk cId="3090336397" sldId="287"/>
        </pc:sldMkLst>
        <pc:picChg chg="add mod modCrop">
          <ac:chgData name="das.kuheli.05@gmail.com" userId="0b79e3a77d0d3589" providerId="LiveId" clId="{E85030CA-005D-4EB5-A82B-B5330A705C3E}" dt="2024-04-12T09:38:11.108" v="39" actId="14100"/>
          <ac:picMkLst>
            <pc:docMk/>
            <pc:sldMk cId="3090336397" sldId="287"/>
            <ac:picMk id="3" creationId="{1A0A024A-C0EB-94FA-404C-68145D08E465}"/>
          </ac:picMkLst>
        </pc:picChg>
      </pc:sldChg>
      <pc:sldChg chg="modSp new del mod">
        <pc:chgData name="das.kuheli.05@gmail.com" userId="0b79e3a77d0d3589" providerId="LiveId" clId="{E85030CA-005D-4EB5-A82B-B5330A705C3E}" dt="2024-04-12T09:46:23.929" v="79" actId="47"/>
        <pc:sldMkLst>
          <pc:docMk/>
          <pc:sldMk cId="3556318268" sldId="288"/>
        </pc:sldMkLst>
        <pc:spChg chg="mod">
          <ac:chgData name="das.kuheli.05@gmail.com" userId="0b79e3a77d0d3589" providerId="LiveId" clId="{E85030CA-005D-4EB5-A82B-B5330A705C3E}" dt="2024-04-12T09:46:21.346" v="78" actId="6549"/>
          <ac:spMkLst>
            <pc:docMk/>
            <pc:sldMk cId="3556318268" sldId="288"/>
            <ac:spMk id="2" creationId="{5686E8A5-305F-1E69-959C-2821C81EC0A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138079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276984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140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4237477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8953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67370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272199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276782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15156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0FF0C-E692-4D42-9CEB-69B950979FD5}"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569098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E0FF0C-E692-4D42-9CEB-69B950979FD5}"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25242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E0FF0C-E692-4D42-9CEB-69B950979FD5}"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1063297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E0FF0C-E692-4D42-9CEB-69B950979FD5}"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15456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E0FF0C-E692-4D42-9CEB-69B950979FD5}"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156189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E0FF0C-E692-4D42-9CEB-69B950979FD5}"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9FE72C-366C-4DBE-AA30-BF4FA06A9565}" type="slidenum">
              <a:rPr lang="en-IN" smtClean="0"/>
              <a:t>‹#›</a:t>
            </a:fld>
            <a:endParaRPr lang="en-IN"/>
          </a:p>
        </p:txBody>
      </p:sp>
    </p:spTree>
    <p:extLst>
      <p:ext uri="{BB962C8B-B14F-4D97-AF65-F5344CB8AC3E}">
        <p14:creationId xmlns:p14="http://schemas.microsoft.com/office/powerpoint/2010/main" val="3625230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9FE72C-366C-4DBE-AA30-BF4FA06A9565}" type="slidenum">
              <a:rPr lang="en-IN" smtClean="0"/>
              <a:t>‹#›</a:t>
            </a:fld>
            <a:endParaRPr lang="en-IN"/>
          </a:p>
        </p:txBody>
      </p:sp>
      <p:sp>
        <p:nvSpPr>
          <p:cNvPr id="5" name="Date Placeholder 4"/>
          <p:cNvSpPr>
            <a:spLocks noGrp="1"/>
          </p:cNvSpPr>
          <p:nvPr>
            <p:ph type="dt" sz="half" idx="10"/>
          </p:nvPr>
        </p:nvSpPr>
        <p:spPr/>
        <p:txBody>
          <a:bodyPr/>
          <a:lstStyle/>
          <a:p>
            <a:fld id="{4FE0FF0C-E692-4D42-9CEB-69B950979FD5}" type="datetimeFigureOut">
              <a:rPr lang="en-IN" smtClean="0"/>
              <a:t>19-04-2024</a:t>
            </a:fld>
            <a:endParaRPr lang="en-IN"/>
          </a:p>
        </p:txBody>
      </p:sp>
    </p:spTree>
    <p:extLst>
      <p:ext uri="{BB962C8B-B14F-4D97-AF65-F5344CB8AC3E}">
        <p14:creationId xmlns:p14="http://schemas.microsoft.com/office/powerpoint/2010/main" val="1070273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E0FF0C-E692-4D42-9CEB-69B950979FD5}" type="datetimeFigureOut">
              <a:rPr lang="en-IN" smtClean="0"/>
              <a:t>19-04-2024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E9FE72C-366C-4DBE-AA30-BF4FA06A9565}" type="slidenum">
              <a:rPr lang="en-IN" smtClean="0"/>
              <a:t>‹#›</a:t>
            </a:fld>
            <a:endParaRPr lang="en-IN"/>
          </a:p>
        </p:txBody>
      </p:sp>
    </p:spTree>
    <p:extLst>
      <p:ext uri="{BB962C8B-B14F-4D97-AF65-F5344CB8AC3E}">
        <p14:creationId xmlns:p14="http://schemas.microsoft.com/office/powerpoint/2010/main" val="107603129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damiandeluca.com.ar/como-escalar-elementos-con-css"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hyperlink" Target="https://pixabay.com/es/javascript-js-logo-c%C3%B3digo-fuente-73640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damiandeluca.com.ar/como-escalar-elementos-con-css" TargetMode="External"/><Relationship Id="rId5" Type="http://schemas.openxmlformats.org/officeDocument/2006/relationships/image" Target="../media/image6.png"/><Relationship Id="rId4" Type="http://schemas.openxmlformats.org/officeDocument/2006/relationships/hyperlink" Target="https://pixabay.com/es/javascript-js-logo-c%C3%B3digo-fuente-7364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9;p13"/>
          <p:cNvPicPr/>
          <p:nvPr/>
        </p:nvPicPr>
        <p:blipFill>
          <a:blip r:embed="rId2"/>
          <a:stretch/>
        </p:blipFill>
        <p:spPr>
          <a:xfrm>
            <a:off x="3844255" y="0"/>
            <a:ext cx="3999360" cy="2658240"/>
          </a:xfrm>
          <a:prstGeom prst="rect">
            <a:avLst/>
          </a:prstGeom>
          <a:ln>
            <a:noFill/>
          </a:ln>
        </p:spPr>
      </p:pic>
      <p:sp>
        <p:nvSpPr>
          <p:cNvPr id="3" name="TextBox 2"/>
          <p:cNvSpPr txBox="1"/>
          <p:nvPr/>
        </p:nvSpPr>
        <p:spPr>
          <a:xfrm>
            <a:off x="631596" y="3063711"/>
            <a:ext cx="11095348" cy="3416320"/>
          </a:xfrm>
          <a:prstGeom prst="rect">
            <a:avLst/>
          </a:prstGeom>
          <a:noFill/>
        </p:spPr>
        <p:txBody>
          <a:bodyPr wrap="square" rtlCol="0">
            <a:spAutoFit/>
          </a:bodyPr>
          <a:lstStyle/>
          <a:p>
            <a:pPr algn="ctr">
              <a:tabLst>
                <a:tab pos="0" algn="l"/>
              </a:tabLst>
            </a:pPr>
            <a:r>
              <a:rPr lang="en-US" sz="3600" b="1" spc="-1" dirty="0">
                <a:latin typeface="Times New Roman"/>
                <a:ea typeface="Times New Roman"/>
              </a:rPr>
              <a:t>Department of Computer Science &amp;Engineering Artificial Intelligence &amp; Machine Learning</a:t>
            </a:r>
            <a:br>
              <a:rPr lang="en-US" sz="3600" dirty="0"/>
            </a:br>
            <a:r>
              <a:rPr lang="en-US" sz="3600" spc="-1" dirty="0">
                <a:latin typeface="Times New Roman"/>
                <a:ea typeface="Times New Roman"/>
              </a:rPr>
              <a:t>A.P. Shah Institute of Technology</a:t>
            </a:r>
            <a:endParaRPr lang="en-US" sz="3600" dirty="0"/>
          </a:p>
          <a:p>
            <a:pPr algn="ctr">
              <a:tabLst>
                <a:tab pos="0" algn="l"/>
              </a:tabLst>
            </a:pPr>
            <a:r>
              <a:rPr lang="en-US" sz="3600" spc="-1" dirty="0">
                <a:latin typeface="Times New Roman"/>
                <a:ea typeface="Times New Roman"/>
              </a:rPr>
              <a:t>G. B. Road, </a:t>
            </a:r>
            <a:r>
              <a:rPr lang="en-US" sz="3600" spc="-1" dirty="0" err="1">
                <a:latin typeface="Times New Roman"/>
                <a:ea typeface="Times New Roman"/>
              </a:rPr>
              <a:t>Kasarvadavli</a:t>
            </a:r>
            <a:r>
              <a:rPr lang="en-US" sz="3600" spc="-1" dirty="0">
                <a:latin typeface="Times New Roman"/>
                <a:ea typeface="Times New Roman"/>
              </a:rPr>
              <a:t>, Thane(W), Mumbai-400615</a:t>
            </a:r>
            <a:br>
              <a:rPr lang="en-US" sz="3600" dirty="0"/>
            </a:br>
            <a:r>
              <a:rPr lang="en-US" sz="3600" spc="-1" dirty="0">
                <a:latin typeface="Times New Roman"/>
                <a:ea typeface="Times New Roman"/>
              </a:rPr>
              <a:t>UNIVERSITY OF MUMBAI</a:t>
            </a:r>
            <a:br>
              <a:rPr lang="en-US" sz="3600" dirty="0"/>
            </a:br>
            <a:r>
              <a:rPr lang="en-US" sz="3600" spc="-1" dirty="0">
                <a:latin typeface="Times New Roman"/>
                <a:ea typeface="Times New Roman"/>
              </a:rPr>
              <a:t>Academic Year 2023-2024</a:t>
            </a:r>
            <a:endParaRPr lang="en-US" sz="3600" spc="-1" dirty="0">
              <a:latin typeface="Arial"/>
            </a:endParaRPr>
          </a:p>
        </p:txBody>
      </p:sp>
    </p:spTree>
    <p:extLst>
      <p:ext uri="{BB962C8B-B14F-4D97-AF65-F5344CB8AC3E}">
        <p14:creationId xmlns:p14="http://schemas.microsoft.com/office/powerpoint/2010/main" val="75712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4A917-F264-7B2E-1119-A499E5336A67}"/>
              </a:ext>
            </a:extLst>
          </p:cNvPr>
          <p:cNvPicPr>
            <a:picLocks noChangeAspect="1"/>
          </p:cNvPicPr>
          <p:nvPr/>
        </p:nvPicPr>
        <p:blipFill>
          <a:blip r:embed="rId2"/>
          <a:stretch>
            <a:fillRect/>
          </a:stretch>
        </p:blipFill>
        <p:spPr>
          <a:xfrm>
            <a:off x="466531" y="1259634"/>
            <a:ext cx="9070033" cy="4366725"/>
          </a:xfrm>
          <a:prstGeom prst="rect">
            <a:avLst/>
          </a:prstGeom>
        </p:spPr>
      </p:pic>
      <p:sp>
        <p:nvSpPr>
          <p:cNvPr id="3" name="Oval 2">
            <a:extLst>
              <a:ext uri="{FF2B5EF4-FFF2-40B4-BE49-F238E27FC236}">
                <a16:creationId xmlns:a16="http://schemas.microsoft.com/office/drawing/2014/main" id="{25393DF0-A6E7-98A2-E3F6-286AB3375F54}"/>
              </a:ext>
            </a:extLst>
          </p:cNvPr>
          <p:cNvSpPr/>
          <p:nvPr/>
        </p:nvSpPr>
        <p:spPr>
          <a:xfrm>
            <a:off x="7374293" y="1259634"/>
            <a:ext cx="2180253" cy="1054358"/>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7F290799-40B0-35E6-7B3F-F1B5D2EDB39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55320" y="1082799"/>
            <a:ext cx="1072145" cy="1072145"/>
          </a:xfrm>
          <a:prstGeom prst="rect">
            <a:avLst/>
          </a:prstGeom>
        </p:spPr>
      </p:pic>
      <p:pic>
        <p:nvPicPr>
          <p:cNvPr id="5" name="Picture 8">
            <a:extLst>
              <a:ext uri="{FF2B5EF4-FFF2-40B4-BE49-F238E27FC236}">
                <a16:creationId xmlns:a16="http://schemas.microsoft.com/office/drawing/2014/main" id="{CD6F2DF0-70C1-02DA-F47D-717165FBCB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02"/>
          <a:stretch/>
        </p:blipFill>
        <p:spPr bwMode="auto">
          <a:xfrm>
            <a:off x="692357" y="4220373"/>
            <a:ext cx="1860442" cy="152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D92148A-7021-C338-1739-EA28FAAE5B2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43940" y="4220373"/>
            <a:ext cx="1595172" cy="1595172"/>
          </a:xfrm>
          <a:prstGeom prst="rect">
            <a:avLst/>
          </a:prstGeom>
        </p:spPr>
      </p:pic>
      <p:sp>
        <p:nvSpPr>
          <p:cNvPr id="7" name="TextBox 6">
            <a:extLst>
              <a:ext uri="{FF2B5EF4-FFF2-40B4-BE49-F238E27FC236}">
                <a16:creationId xmlns:a16="http://schemas.microsoft.com/office/drawing/2014/main" id="{B98611C9-DACC-D091-4085-C45274BC003E}"/>
              </a:ext>
            </a:extLst>
          </p:cNvPr>
          <p:cNvSpPr txBox="1"/>
          <p:nvPr/>
        </p:nvSpPr>
        <p:spPr>
          <a:xfrm>
            <a:off x="466531" y="270588"/>
            <a:ext cx="5215812" cy="646331"/>
          </a:xfrm>
          <a:prstGeom prst="rect">
            <a:avLst/>
          </a:prstGeom>
          <a:noFill/>
        </p:spPr>
        <p:txBody>
          <a:bodyPr wrap="square" rtlCol="0">
            <a:spAutoFit/>
          </a:bodyPr>
          <a:lstStyle/>
          <a:p>
            <a:r>
              <a:rPr lang="en-IN" sz="3600" dirty="0"/>
              <a:t>BLOCK DIAGRAM</a:t>
            </a:r>
          </a:p>
        </p:txBody>
      </p:sp>
    </p:spTree>
    <p:extLst>
      <p:ext uri="{BB962C8B-B14F-4D97-AF65-F5344CB8AC3E}">
        <p14:creationId xmlns:p14="http://schemas.microsoft.com/office/powerpoint/2010/main" val="4290484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DEEC-AEBE-0531-D94D-55918B414584}"/>
              </a:ext>
            </a:extLst>
          </p:cNvPr>
          <p:cNvSpPr>
            <a:spLocks noGrp="1"/>
          </p:cNvSpPr>
          <p:nvPr>
            <p:ph type="title"/>
          </p:nvPr>
        </p:nvSpPr>
        <p:spPr>
          <a:xfrm>
            <a:off x="1846698" y="2823468"/>
            <a:ext cx="8846184" cy="1692548"/>
          </a:xfrm>
        </p:spPr>
        <p:txBody>
          <a:bodyPr>
            <a:normAutofit/>
          </a:bodyPr>
          <a:lstStyle/>
          <a:p>
            <a:r>
              <a:rPr lang="en-IN" sz="6600" dirty="0">
                <a:solidFill>
                  <a:schemeClr val="tx1"/>
                </a:solidFill>
              </a:rPr>
              <a:t>    IMPLEMENTATION</a:t>
            </a:r>
          </a:p>
        </p:txBody>
      </p:sp>
    </p:spTree>
    <p:extLst>
      <p:ext uri="{BB962C8B-B14F-4D97-AF65-F5344CB8AC3E}">
        <p14:creationId xmlns:p14="http://schemas.microsoft.com/office/powerpoint/2010/main" val="334923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428C3-C09A-3351-D3DD-F0D46A8E303E}"/>
              </a:ext>
            </a:extLst>
          </p:cNvPr>
          <p:cNvPicPr>
            <a:picLocks noChangeAspect="1"/>
          </p:cNvPicPr>
          <p:nvPr/>
        </p:nvPicPr>
        <p:blipFill rotWithShape="1">
          <a:blip r:embed="rId2"/>
          <a:srcRect t="10783" r="1291"/>
          <a:stretch/>
        </p:blipFill>
        <p:spPr>
          <a:xfrm>
            <a:off x="0" y="0"/>
            <a:ext cx="12192000" cy="6857999"/>
          </a:xfrm>
          <a:prstGeom prst="rect">
            <a:avLst/>
          </a:prstGeom>
        </p:spPr>
      </p:pic>
    </p:spTree>
    <p:extLst>
      <p:ext uri="{BB962C8B-B14F-4D97-AF65-F5344CB8AC3E}">
        <p14:creationId xmlns:p14="http://schemas.microsoft.com/office/powerpoint/2010/main" val="224637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0AD11-5B9B-AE51-66F9-59101352B384}"/>
              </a:ext>
            </a:extLst>
          </p:cNvPr>
          <p:cNvPicPr>
            <a:picLocks noChangeAspect="1"/>
          </p:cNvPicPr>
          <p:nvPr/>
        </p:nvPicPr>
        <p:blipFill rotWithShape="1">
          <a:blip r:embed="rId2"/>
          <a:srcRect l="23021" t="10197" r="1359" b="47546"/>
          <a:stretch/>
        </p:blipFill>
        <p:spPr>
          <a:xfrm>
            <a:off x="382555" y="1688841"/>
            <a:ext cx="9293992" cy="3224981"/>
          </a:xfrm>
          <a:prstGeom prst="rect">
            <a:avLst/>
          </a:prstGeom>
        </p:spPr>
      </p:pic>
    </p:spTree>
    <p:extLst>
      <p:ext uri="{BB962C8B-B14F-4D97-AF65-F5344CB8AC3E}">
        <p14:creationId xmlns:p14="http://schemas.microsoft.com/office/powerpoint/2010/main" val="133216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B20B3-E929-95F1-04B5-053BA8479135}"/>
              </a:ext>
            </a:extLst>
          </p:cNvPr>
          <p:cNvPicPr>
            <a:picLocks noChangeAspect="1"/>
          </p:cNvPicPr>
          <p:nvPr/>
        </p:nvPicPr>
        <p:blipFill rotWithShape="1">
          <a:blip r:embed="rId2">
            <a:extLst>
              <a:ext uri="{28A0092B-C50C-407E-A947-70E740481C1C}">
                <a14:useLocalDpi xmlns:a14="http://schemas.microsoft.com/office/drawing/2010/main" val="0"/>
              </a:ext>
            </a:extLst>
          </a:blip>
          <a:srcRect t="10456"/>
          <a:stretch/>
        </p:blipFill>
        <p:spPr>
          <a:xfrm>
            <a:off x="0" y="-83976"/>
            <a:ext cx="12192000" cy="6941976"/>
          </a:xfrm>
          <a:prstGeom prst="rect">
            <a:avLst/>
          </a:prstGeom>
        </p:spPr>
      </p:pic>
    </p:spTree>
    <p:extLst>
      <p:ext uri="{BB962C8B-B14F-4D97-AF65-F5344CB8AC3E}">
        <p14:creationId xmlns:p14="http://schemas.microsoft.com/office/powerpoint/2010/main" val="3620486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8887-680A-E594-4E82-490ECBC227DD}"/>
              </a:ext>
            </a:extLst>
          </p:cNvPr>
          <p:cNvPicPr>
            <a:picLocks noChangeAspect="1"/>
          </p:cNvPicPr>
          <p:nvPr/>
        </p:nvPicPr>
        <p:blipFill rotWithShape="1">
          <a:blip r:embed="rId2">
            <a:extLst>
              <a:ext uri="{28A0092B-C50C-407E-A947-70E740481C1C}">
                <a14:useLocalDpi xmlns:a14="http://schemas.microsoft.com/office/drawing/2010/main" val="0"/>
              </a:ext>
            </a:extLst>
          </a:blip>
          <a:srcRect t="10639" r="1582"/>
          <a:stretch/>
        </p:blipFill>
        <p:spPr>
          <a:xfrm>
            <a:off x="0" y="0"/>
            <a:ext cx="12192000" cy="6857999"/>
          </a:xfrm>
          <a:prstGeom prst="rect">
            <a:avLst/>
          </a:prstGeom>
        </p:spPr>
      </p:pic>
    </p:spTree>
    <p:extLst>
      <p:ext uri="{BB962C8B-B14F-4D97-AF65-F5344CB8AC3E}">
        <p14:creationId xmlns:p14="http://schemas.microsoft.com/office/powerpoint/2010/main" val="128949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A024A-C0EB-94FA-404C-68145D08E465}"/>
              </a:ext>
            </a:extLst>
          </p:cNvPr>
          <p:cNvPicPr>
            <a:picLocks noChangeAspect="1"/>
          </p:cNvPicPr>
          <p:nvPr/>
        </p:nvPicPr>
        <p:blipFill rotWithShape="1">
          <a:blip r:embed="rId2">
            <a:extLst>
              <a:ext uri="{28A0092B-C50C-407E-A947-70E740481C1C}">
                <a14:useLocalDpi xmlns:a14="http://schemas.microsoft.com/office/drawing/2010/main" val="0"/>
              </a:ext>
            </a:extLst>
          </a:blip>
          <a:srcRect t="10574" r="1505"/>
          <a:stretch/>
        </p:blipFill>
        <p:spPr>
          <a:xfrm>
            <a:off x="0" y="0"/>
            <a:ext cx="12192000" cy="6858000"/>
          </a:xfrm>
          <a:prstGeom prst="rect">
            <a:avLst/>
          </a:prstGeom>
        </p:spPr>
      </p:pic>
    </p:spTree>
    <p:extLst>
      <p:ext uri="{BB962C8B-B14F-4D97-AF65-F5344CB8AC3E}">
        <p14:creationId xmlns:p14="http://schemas.microsoft.com/office/powerpoint/2010/main" val="3090336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solidFill>
                  <a:schemeClr val="tx1"/>
                </a:solidFill>
                <a:latin typeface="Times New Roman" panose="02020603050405020304" pitchFamily="18" charset="0"/>
                <a:cs typeface="Times New Roman" panose="02020603050405020304" pitchFamily="18" charset="0"/>
              </a:rPr>
              <a:t>REFERENCES</a:t>
            </a:r>
          </a:p>
        </p:txBody>
      </p:sp>
      <p:sp>
        <p:nvSpPr>
          <p:cNvPr id="4" name="Content Placeholder 3">
            <a:extLst>
              <a:ext uri="{FF2B5EF4-FFF2-40B4-BE49-F238E27FC236}">
                <a16:creationId xmlns:a16="http://schemas.microsoft.com/office/drawing/2014/main" id="{0DA53CD8-18D9-8F7E-933B-69BF8F3D36F0}"/>
              </a:ext>
            </a:extLst>
          </p:cNvPr>
          <p:cNvSpPr>
            <a:spLocks noGrp="1"/>
          </p:cNvSpPr>
          <p:nvPr>
            <p:ph idx="1"/>
          </p:nvPr>
        </p:nvSpPr>
        <p:spPr>
          <a:xfrm>
            <a:off x="2035939" y="2024743"/>
            <a:ext cx="7958331" cy="4333111"/>
          </a:xfrm>
        </p:spPr>
        <p:txBody>
          <a:bodyPr>
            <a:normAutofit fontScale="85000" lnSpcReduction="10000"/>
          </a:bodyPr>
          <a:lstStyle/>
          <a:p>
            <a:pPr marR="149225" lvl="0" algn="just">
              <a:lnSpc>
                <a:spcPct val="150000"/>
              </a:lnSpc>
              <a:spcBef>
                <a:spcPts val="685"/>
              </a:spcBef>
              <a:spcAft>
                <a:spcPts val="0"/>
              </a:spcAft>
              <a:buFont typeface="Arial" panose="020B0604020202020204" pitchFamily="34" charset="0"/>
              <a:buChar char="•"/>
              <a:tabLst>
                <a:tab pos="393065" algn="l"/>
              </a:tabLst>
            </a:pPr>
            <a:r>
              <a:rPr lang="en-IN"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Abhari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Shahabeddin</a:t>
            </a:r>
            <a:r>
              <a:rPr lang="en-US" sz="1800" dirty="0">
                <a:solidFill>
                  <a:schemeClr val="tx1"/>
                </a:solidFill>
                <a:effectLst/>
                <a:latin typeface="Times New Roman" panose="02020603050405020304" pitchFamily="18" charset="0"/>
                <a:ea typeface="Times New Roman" panose="02020603050405020304" pitchFamily="18" charset="0"/>
              </a:rPr>
              <a:t>, Reza </a:t>
            </a:r>
            <a:r>
              <a:rPr lang="en-US" sz="1800" dirty="0" err="1">
                <a:solidFill>
                  <a:schemeClr val="tx1"/>
                </a:solidFill>
                <a:effectLst/>
                <a:latin typeface="Times New Roman" panose="02020603050405020304" pitchFamily="18" charset="0"/>
                <a:ea typeface="Times New Roman" panose="02020603050405020304" pitchFamily="18" charset="0"/>
              </a:rPr>
              <a:t>Safdari</a:t>
            </a:r>
            <a:r>
              <a:rPr lang="en-US" sz="1800" dirty="0">
                <a:solidFill>
                  <a:schemeClr val="tx1"/>
                </a:solidFill>
                <a:effectLst/>
                <a:latin typeface="Times New Roman" panose="02020603050405020304" pitchFamily="18" charset="0"/>
                <a:ea typeface="Times New Roman" panose="02020603050405020304" pitchFamily="18" charset="0"/>
              </a:rPr>
              <a:t>, L. </a:t>
            </a:r>
            <a:r>
              <a:rPr lang="en-US" sz="1800" dirty="0" err="1">
                <a:solidFill>
                  <a:schemeClr val="tx1"/>
                </a:solidFill>
                <a:effectLst/>
                <a:latin typeface="Times New Roman" panose="02020603050405020304" pitchFamily="18" charset="0"/>
                <a:ea typeface="Times New Roman" panose="02020603050405020304" pitchFamily="18" charset="0"/>
              </a:rPr>
              <a:t>Azadbakht</a:t>
            </a:r>
            <a:r>
              <a:rPr lang="en-US" sz="1800" dirty="0">
                <a:solidFill>
                  <a:schemeClr val="tx1"/>
                </a:solidFill>
                <a:effectLst/>
                <a:latin typeface="Times New Roman" panose="02020603050405020304" pitchFamily="18" charset="0"/>
                <a:ea typeface="Times New Roman" panose="02020603050405020304" pitchFamily="18" charset="0"/>
              </a:rPr>
              <a:t>, K. B. </a:t>
            </a:r>
            <a:r>
              <a:rPr lang="en-US" sz="1800" dirty="0" err="1">
                <a:solidFill>
                  <a:schemeClr val="tx1"/>
                </a:solidFill>
                <a:effectLst/>
                <a:latin typeface="Times New Roman" panose="02020603050405020304" pitchFamily="18" charset="0"/>
                <a:ea typeface="Times New Roman" panose="02020603050405020304" pitchFamily="18" charset="0"/>
              </a:rPr>
              <a:t>Lankarani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Sh</a:t>
            </a:r>
            <a:r>
              <a:rPr lang="en-US" sz="1800" dirty="0">
                <a:solidFill>
                  <a:schemeClr val="tx1"/>
                </a:solidFill>
                <a:effectLst/>
                <a:latin typeface="Times New Roman" panose="02020603050405020304" pitchFamily="18" charset="0"/>
                <a:ea typeface="Times New Roman" panose="02020603050405020304" pitchFamily="18" charset="0"/>
              </a:rPr>
              <a:t> R. </a:t>
            </a:r>
            <a:r>
              <a:rPr lang="en-US" sz="1800" dirty="0" err="1">
                <a:solidFill>
                  <a:schemeClr val="tx1"/>
                </a:solidFill>
                <a:effectLst/>
                <a:latin typeface="Times New Roman" panose="02020603050405020304" pitchFamily="18" charset="0"/>
                <a:ea typeface="Times New Roman" panose="02020603050405020304" pitchFamily="18" charset="0"/>
              </a:rPr>
              <a:t>Niakan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Kalhori</a:t>
            </a:r>
            <a:r>
              <a:rPr lang="en-US" sz="1800" dirty="0">
                <a:solidFill>
                  <a:schemeClr val="tx1"/>
                </a:solidFill>
                <a:effectLst/>
                <a:latin typeface="Times New Roman" panose="02020603050405020304" pitchFamily="18" charset="0"/>
                <a:ea typeface="Times New Roman" panose="02020603050405020304" pitchFamily="18" charset="0"/>
              </a:rPr>
              <a:t>, B. </a:t>
            </a:r>
            <a:r>
              <a:rPr lang="en-US" sz="1800" dirty="0" err="1">
                <a:solidFill>
                  <a:schemeClr val="tx1"/>
                </a:solidFill>
                <a:effectLst/>
                <a:latin typeface="Times New Roman" panose="02020603050405020304" pitchFamily="18" charset="0"/>
                <a:ea typeface="Times New Roman" panose="02020603050405020304" pitchFamily="18" charset="0"/>
              </a:rPr>
              <a:t>Honarvar</a:t>
            </a:r>
            <a:r>
              <a:rPr lang="en-US" sz="1800" dirty="0">
                <a:solidFill>
                  <a:schemeClr val="tx1"/>
                </a:solidFill>
                <a:effectLst/>
                <a:latin typeface="Times New Roman" panose="02020603050405020304" pitchFamily="18" charset="0"/>
                <a:ea typeface="Times New Roman" panose="02020603050405020304" pitchFamily="18" charset="0"/>
              </a:rPr>
              <a:t>, Kh </a:t>
            </a:r>
            <a:r>
              <a:rPr lang="en-US" sz="1800" dirty="0" err="1">
                <a:solidFill>
                  <a:schemeClr val="tx1"/>
                </a:solidFill>
                <a:effectLst/>
                <a:latin typeface="Times New Roman" panose="02020603050405020304" pitchFamily="18" charset="0"/>
                <a:ea typeface="Times New Roman" panose="02020603050405020304" pitchFamily="18" charset="0"/>
              </a:rPr>
              <a:t>Abhari</a:t>
            </a:r>
            <a:r>
              <a:rPr lang="en-US" sz="1800" dirty="0">
                <a:solidFill>
                  <a:schemeClr val="tx1"/>
                </a:solidFill>
                <a:effectLst/>
                <a:latin typeface="Times New Roman" panose="02020603050405020304" pitchFamily="18" charset="0"/>
                <a:ea typeface="Times New Roman" panose="02020603050405020304" pitchFamily="18" charset="0"/>
              </a:rPr>
              <a:t> et al. "A systematic review of nutrition recommendation systems: with focus on technical aspects." Journal of biomedical physics &amp; engineering 9, no. 6 (2019): 591.</a:t>
            </a:r>
            <a:endParaRPr lang="en-IN" sz="1800" dirty="0">
              <a:solidFill>
                <a:schemeClr val="tx1"/>
              </a:solidFill>
              <a:effectLst/>
              <a:latin typeface="Times New Roman" panose="02020603050405020304" pitchFamily="18" charset="0"/>
              <a:ea typeface="Times New Roman" panose="02020603050405020304" pitchFamily="18" charset="0"/>
            </a:endParaRPr>
          </a:p>
          <a:p>
            <a:pPr marR="146050" lvl="0" algn="just">
              <a:lnSpc>
                <a:spcPct val="150000"/>
              </a:lnSpc>
              <a:buFont typeface="Arial" panose="020B0604020202020204" pitchFamily="34" charset="0"/>
              <a:buChar char="•"/>
              <a:tabLst>
                <a:tab pos="338455" algn="l"/>
              </a:tabLst>
            </a:pPr>
            <a:r>
              <a:rPr lang="en-US" sz="1800" dirty="0">
                <a:solidFill>
                  <a:schemeClr val="tx1"/>
                </a:solidFill>
                <a:effectLst/>
                <a:latin typeface="Times New Roman" panose="02020603050405020304" pitchFamily="18" charset="0"/>
                <a:ea typeface="Times New Roman" panose="02020603050405020304" pitchFamily="18" charset="0"/>
              </a:rPr>
              <a:t> Kul, Seda, and Ahmet </a:t>
            </a:r>
            <a:r>
              <a:rPr lang="en-US" sz="1800" dirty="0" err="1">
                <a:solidFill>
                  <a:schemeClr val="tx1"/>
                </a:solidFill>
                <a:effectLst/>
                <a:latin typeface="Times New Roman" panose="02020603050405020304" pitchFamily="18" charset="0"/>
                <a:ea typeface="Times New Roman" panose="02020603050405020304" pitchFamily="18" charset="0"/>
              </a:rPr>
              <a:t>Sayar</a:t>
            </a:r>
            <a:r>
              <a:rPr lang="en-US" sz="1800" dirty="0">
                <a:solidFill>
                  <a:schemeClr val="tx1"/>
                </a:solidFill>
                <a:effectLst/>
                <a:latin typeface="Times New Roman" panose="02020603050405020304" pitchFamily="18" charset="0"/>
                <a:ea typeface="Times New Roman" panose="02020603050405020304" pitchFamily="18" charset="0"/>
              </a:rPr>
              <a:t>. "A Smart Recipe Recommendation System Based on Image Processing and Deep Learning." In The Proceedings of the International Conference on Smart City Applications, pp. 1023-1033. Cham: Springer International Publishing, 2021.</a:t>
            </a:r>
            <a:endParaRPr lang="en-IN" sz="1800" dirty="0">
              <a:solidFill>
                <a:schemeClr val="tx1"/>
              </a:solidFill>
              <a:effectLst/>
              <a:latin typeface="Times New Roman" panose="02020603050405020304" pitchFamily="18" charset="0"/>
              <a:ea typeface="Times New Roman" panose="02020603050405020304" pitchFamily="18" charset="0"/>
            </a:endParaRPr>
          </a:p>
          <a:p>
            <a:pPr marR="149860" lvl="0" algn="just">
              <a:lnSpc>
                <a:spcPct val="150000"/>
              </a:lnSpc>
              <a:buFont typeface="Arial" panose="020B0604020202020204" pitchFamily="34" charset="0"/>
              <a:buChar char="•"/>
              <a:tabLst>
                <a:tab pos="377190" algn="l"/>
              </a:tabLst>
            </a:pPr>
            <a:r>
              <a:rPr lang="en-US" sz="1800" dirty="0">
                <a:solidFill>
                  <a:schemeClr val="tx1"/>
                </a:solidFill>
                <a:effectLst/>
                <a:latin typeface="Times New Roman" panose="02020603050405020304" pitchFamily="18" charset="0"/>
                <a:ea typeface="Times New Roman" panose="02020603050405020304" pitchFamily="18" charset="0"/>
              </a:rPr>
              <a:t> De </a:t>
            </a:r>
            <a:r>
              <a:rPr lang="en-US" sz="1800" dirty="0" err="1">
                <a:solidFill>
                  <a:schemeClr val="tx1"/>
                </a:solidFill>
                <a:effectLst/>
                <a:latin typeface="Times New Roman" panose="02020603050405020304" pitchFamily="18" charset="0"/>
                <a:ea typeface="Times New Roman" panose="02020603050405020304" pitchFamily="18" charset="0"/>
              </a:rPr>
              <a:t>Clercq</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Marlies</a:t>
            </a:r>
            <a:r>
              <a:rPr lang="en-US" sz="1800" dirty="0">
                <a:solidFill>
                  <a:schemeClr val="tx1"/>
                </a:solidFill>
                <a:effectLst/>
                <a:latin typeface="Times New Roman" panose="02020603050405020304" pitchFamily="18" charset="0"/>
                <a:ea typeface="Times New Roman" panose="02020603050405020304" pitchFamily="18" charset="0"/>
              </a:rPr>
              <a:t>, Michiel Stock, Bernard De </a:t>
            </a:r>
            <a:r>
              <a:rPr lang="en-US" sz="1800" dirty="0" err="1">
                <a:solidFill>
                  <a:schemeClr val="tx1"/>
                </a:solidFill>
                <a:effectLst/>
                <a:latin typeface="Times New Roman" panose="02020603050405020304" pitchFamily="18" charset="0"/>
                <a:ea typeface="Times New Roman" panose="02020603050405020304" pitchFamily="18" charset="0"/>
              </a:rPr>
              <a:t>Baets</a:t>
            </a:r>
            <a:r>
              <a:rPr lang="en-US" sz="1800" dirty="0">
                <a:solidFill>
                  <a:schemeClr val="tx1"/>
                </a:solidFill>
                <a:effectLst/>
                <a:latin typeface="Times New Roman" panose="02020603050405020304" pitchFamily="18" charset="0"/>
                <a:ea typeface="Times New Roman" panose="02020603050405020304" pitchFamily="18" charset="0"/>
              </a:rPr>
              <a:t>, and Willem </a:t>
            </a:r>
            <a:r>
              <a:rPr lang="en-US" sz="1800" dirty="0" err="1">
                <a:solidFill>
                  <a:schemeClr val="tx1"/>
                </a:solidFill>
                <a:effectLst/>
                <a:latin typeface="Times New Roman" panose="02020603050405020304" pitchFamily="18" charset="0"/>
                <a:ea typeface="Times New Roman" panose="02020603050405020304" pitchFamily="18" charset="0"/>
              </a:rPr>
              <a:t>Waegeman</a:t>
            </a:r>
            <a:r>
              <a:rPr lang="en-US" sz="1800" dirty="0">
                <a:solidFill>
                  <a:schemeClr val="tx1"/>
                </a:solidFill>
                <a:effectLst/>
                <a:latin typeface="Times New Roman" panose="02020603050405020304" pitchFamily="18" charset="0"/>
                <a:ea typeface="Times New Roman" panose="02020603050405020304" pitchFamily="18" charset="0"/>
              </a:rPr>
              <a:t>. "Data-driven recipe completion using machine learning methods." Trends in Food Science &amp; Technology 49 (2016): 1-13.</a:t>
            </a:r>
            <a:endParaRPr lang="en-IN" sz="1800" dirty="0">
              <a:solidFill>
                <a:schemeClr val="tx1"/>
              </a:solidFill>
              <a:effectLst/>
              <a:latin typeface="Times New Roman" panose="02020603050405020304" pitchFamily="18" charset="0"/>
              <a:ea typeface="Times New Roman" panose="02020603050405020304" pitchFamily="18" charset="0"/>
            </a:endParaRPr>
          </a:p>
          <a:p>
            <a:pPr marR="160655" lvl="0" algn="just">
              <a:lnSpc>
                <a:spcPct val="150000"/>
              </a:lnSpc>
              <a:buFont typeface="Arial" panose="020B0604020202020204" pitchFamily="34" charset="0"/>
              <a:buChar char="•"/>
              <a:tabLst>
                <a:tab pos="344170" algn="l"/>
              </a:tabLst>
            </a:pP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Mokdara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Tossawat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Priyakorn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Pusawiro</a:t>
            </a:r>
            <a:r>
              <a:rPr lang="en-US" sz="1800" dirty="0">
                <a:solidFill>
                  <a:schemeClr val="tx1"/>
                </a:solidFill>
                <a:effectLst/>
                <a:latin typeface="Times New Roman" panose="02020603050405020304" pitchFamily="18" charset="0"/>
                <a:ea typeface="Times New Roman" panose="02020603050405020304" pitchFamily="18" charset="0"/>
              </a:rPr>
              <a:t>, and </a:t>
            </a:r>
            <a:r>
              <a:rPr lang="en-US" sz="1800" dirty="0" err="1">
                <a:solidFill>
                  <a:schemeClr val="tx1"/>
                </a:solidFill>
                <a:effectLst/>
                <a:latin typeface="Times New Roman" panose="02020603050405020304" pitchFamily="18" charset="0"/>
                <a:ea typeface="Times New Roman" panose="02020603050405020304" pitchFamily="18" charset="0"/>
              </a:rPr>
              <a:t>Jaturon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Harnsomburana</a:t>
            </a:r>
            <a:r>
              <a:rPr lang="en-US" sz="1800" dirty="0">
                <a:solidFill>
                  <a:schemeClr val="tx1"/>
                </a:solidFill>
                <a:effectLst/>
                <a:latin typeface="Times New Roman" panose="02020603050405020304" pitchFamily="18" charset="0"/>
                <a:ea typeface="Times New Roman" panose="02020603050405020304" pitchFamily="18" charset="0"/>
              </a:rPr>
              <a:t>. "Personalized food recommendation using deep neural network." In 2018 Seventh ICT International Student Project Conference (ICT-ISPC), pp. 1-4. IEEE, 2018.</a:t>
            </a:r>
            <a:endParaRPr lang="en-IN" sz="1800" dirty="0">
              <a:solidFill>
                <a:schemeClr val="tx1"/>
              </a:solidFill>
              <a:latin typeface="Times New Roman" panose="02020603050405020304" pitchFamily="18" charset="0"/>
              <a:ea typeface="Times New Roman" panose="02020603050405020304" pitchFamily="18" charset="0"/>
            </a:endParaRPr>
          </a:p>
          <a:p>
            <a:pPr marL="342900" marR="146050" lvl="0" indent="-342900" algn="just">
              <a:lnSpc>
                <a:spcPct val="150000"/>
              </a:lnSpc>
              <a:buFont typeface="+mj-lt"/>
              <a:buAutoNum type="arabicPeriod"/>
              <a:tabLst>
                <a:tab pos="338455" algn="l"/>
              </a:tabLst>
            </a:pPr>
            <a:endParaRPr lang="en-IN" sz="1800" dirty="0">
              <a:effectLst/>
              <a:latin typeface="Times New Roman" panose="02020603050405020304" pitchFamily="18" charset="0"/>
              <a:ea typeface="Times New Roman" panose="02020603050405020304" pitchFamily="18" charset="0"/>
            </a:endParaRPr>
          </a:p>
          <a:p>
            <a:pPr marL="342900" marR="146050" lvl="0" indent="-342900" algn="just">
              <a:lnSpc>
                <a:spcPct val="150000"/>
              </a:lnSpc>
              <a:buFont typeface="+mj-lt"/>
              <a:buAutoNum type="arabicPeriod"/>
              <a:tabLst>
                <a:tab pos="338455" algn="l"/>
              </a:tabLst>
            </a:pPr>
            <a:endParaRPr lang="en-IN" dirty="0"/>
          </a:p>
        </p:txBody>
      </p:sp>
    </p:spTree>
    <p:extLst>
      <p:ext uri="{BB962C8B-B14F-4D97-AF65-F5344CB8AC3E}">
        <p14:creationId xmlns:p14="http://schemas.microsoft.com/office/powerpoint/2010/main" val="216792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6" y="1436914"/>
            <a:ext cx="8304245" cy="3834881"/>
          </a:xfrm>
        </p:spPr>
        <p:txBody>
          <a:bodyPr>
            <a:noAutofit/>
          </a:bodyPr>
          <a:lstStyle/>
          <a:p>
            <a:r>
              <a:rPr lang="en-US" sz="6000" dirty="0">
                <a:solidFill>
                  <a:schemeClr val="tx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96504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C5C5-4AB5-25DF-B691-90663BEF6DC6}"/>
              </a:ext>
            </a:extLst>
          </p:cNvPr>
          <p:cNvSpPr>
            <a:spLocks noGrp="1"/>
          </p:cNvSpPr>
          <p:nvPr>
            <p:ph type="ctrTitle"/>
          </p:nvPr>
        </p:nvSpPr>
        <p:spPr>
          <a:xfrm>
            <a:off x="-177281" y="1497949"/>
            <a:ext cx="10963468" cy="1879019"/>
          </a:xfrm>
        </p:spPr>
        <p:txBody>
          <a:bodyPr/>
          <a:lstStyle/>
          <a:p>
            <a:r>
              <a:rPr lang="en-IN" sz="6000" dirty="0">
                <a:solidFill>
                  <a:schemeClr val="tx1"/>
                </a:solidFill>
              </a:rPr>
              <a:t>Web Based Recipe Generator</a:t>
            </a:r>
            <a:endParaRPr lang="en-IN" dirty="0"/>
          </a:p>
        </p:txBody>
      </p:sp>
      <p:sp>
        <p:nvSpPr>
          <p:cNvPr id="4" name="TextBox 3">
            <a:extLst>
              <a:ext uri="{FF2B5EF4-FFF2-40B4-BE49-F238E27FC236}">
                <a16:creationId xmlns:a16="http://schemas.microsoft.com/office/drawing/2014/main" id="{D1AE2FB1-A889-2D4B-1015-C7C249DD23C7}"/>
              </a:ext>
            </a:extLst>
          </p:cNvPr>
          <p:cNvSpPr txBox="1"/>
          <p:nvPr/>
        </p:nvSpPr>
        <p:spPr>
          <a:xfrm>
            <a:off x="4379745" y="5850130"/>
            <a:ext cx="2836507" cy="646331"/>
          </a:xfrm>
          <a:prstGeom prst="rect">
            <a:avLst/>
          </a:prstGeom>
          <a:noFill/>
        </p:spPr>
        <p:txBody>
          <a:bodyPr wrap="square" rtlCol="0">
            <a:spAutoFit/>
          </a:bodyPr>
          <a:lstStyle/>
          <a:p>
            <a:r>
              <a:rPr lang="en-IN" dirty="0"/>
              <a:t>Under The Guidance of</a:t>
            </a:r>
          </a:p>
          <a:p>
            <a:r>
              <a:rPr lang="en-IN" dirty="0"/>
              <a:t>  Prof. Taruna Sharma</a:t>
            </a:r>
          </a:p>
        </p:txBody>
      </p:sp>
      <p:pic>
        <p:nvPicPr>
          <p:cNvPr id="1025" name="Picture 1">
            <a:extLst>
              <a:ext uri="{FF2B5EF4-FFF2-40B4-BE49-F238E27FC236}">
                <a16:creationId xmlns:a16="http://schemas.microsoft.com/office/drawing/2014/main" id="{638EED62-55DB-D9EF-EDA0-28B301D92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726" y="0"/>
            <a:ext cx="7287209" cy="1805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65F45E-ECE5-7ED7-4B37-6E14D89018ED}"/>
              </a:ext>
            </a:extLst>
          </p:cNvPr>
          <p:cNvSpPr txBox="1"/>
          <p:nvPr/>
        </p:nvSpPr>
        <p:spPr>
          <a:xfrm>
            <a:off x="4197798" y="4233653"/>
            <a:ext cx="3200400" cy="1200329"/>
          </a:xfrm>
          <a:prstGeom prst="rect">
            <a:avLst/>
          </a:prstGeom>
          <a:noFill/>
        </p:spPr>
        <p:txBody>
          <a:bodyPr wrap="square">
            <a:spAutoFit/>
          </a:bodyPr>
          <a:lstStyle/>
          <a:p>
            <a:r>
              <a:rPr lang="en-IN" dirty="0">
                <a:solidFill>
                  <a:schemeClr val="tx1"/>
                </a:solidFill>
              </a:rPr>
              <a:t>Christina </a:t>
            </a:r>
            <a:r>
              <a:rPr lang="en-IN" dirty="0" err="1">
                <a:solidFill>
                  <a:schemeClr val="tx1"/>
                </a:solidFill>
              </a:rPr>
              <a:t>D’Cruz</a:t>
            </a:r>
            <a:r>
              <a:rPr lang="en-IN" dirty="0">
                <a:solidFill>
                  <a:schemeClr val="tx1"/>
                </a:solidFill>
              </a:rPr>
              <a:t> (22106024)</a:t>
            </a:r>
            <a:br>
              <a:rPr lang="en-IN" dirty="0">
                <a:solidFill>
                  <a:schemeClr val="tx1"/>
                </a:solidFill>
              </a:rPr>
            </a:br>
            <a:r>
              <a:rPr lang="en-IN" dirty="0">
                <a:solidFill>
                  <a:schemeClr val="tx1"/>
                </a:solidFill>
              </a:rPr>
              <a:t>Haniya Akhtar (22106130)</a:t>
            </a:r>
            <a:br>
              <a:rPr lang="en-IN" dirty="0">
                <a:solidFill>
                  <a:schemeClr val="tx1"/>
                </a:solidFill>
              </a:rPr>
            </a:br>
            <a:r>
              <a:rPr lang="en-IN" dirty="0">
                <a:solidFill>
                  <a:schemeClr val="tx1"/>
                </a:solidFill>
              </a:rPr>
              <a:t>Nishat Khan (22106021)</a:t>
            </a:r>
            <a:br>
              <a:rPr lang="en-IN" dirty="0">
                <a:solidFill>
                  <a:schemeClr val="tx1"/>
                </a:solidFill>
              </a:rPr>
            </a:br>
            <a:r>
              <a:rPr lang="en-IN" dirty="0">
                <a:solidFill>
                  <a:schemeClr val="tx1"/>
                </a:solidFill>
              </a:rPr>
              <a:t>Kuheli Das (22106003)</a:t>
            </a:r>
            <a:endParaRPr lang="en-IN" dirty="0"/>
          </a:p>
        </p:txBody>
      </p:sp>
      <p:sp>
        <p:nvSpPr>
          <p:cNvPr id="7" name="TextBox 6">
            <a:extLst>
              <a:ext uri="{FF2B5EF4-FFF2-40B4-BE49-F238E27FC236}">
                <a16:creationId xmlns:a16="http://schemas.microsoft.com/office/drawing/2014/main" id="{5F843313-7264-2A7B-AE3E-D3DFAAF50399}"/>
              </a:ext>
            </a:extLst>
          </p:cNvPr>
          <p:cNvSpPr txBox="1"/>
          <p:nvPr/>
        </p:nvSpPr>
        <p:spPr>
          <a:xfrm>
            <a:off x="4683967" y="3861329"/>
            <a:ext cx="6102220" cy="369332"/>
          </a:xfrm>
          <a:prstGeom prst="rect">
            <a:avLst/>
          </a:prstGeom>
          <a:noFill/>
        </p:spPr>
        <p:txBody>
          <a:bodyPr wrap="square">
            <a:spAutoFit/>
          </a:bodyPr>
          <a:lstStyle/>
          <a:p>
            <a:r>
              <a:rPr lang="en-IN" sz="1800" dirty="0"/>
              <a:t>Team Members</a:t>
            </a:r>
          </a:p>
        </p:txBody>
      </p:sp>
    </p:spTree>
    <p:extLst>
      <p:ext uri="{BB962C8B-B14F-4D97-AF65-F5344CB8AC3E}">
        <p14:creationId xmlns:p14="http://schemas.microsoft.com/office/powerpoint/2010/main" val="4145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AB82-C01F-36B0-571B-BFE771578E7A}"/>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6A3182E-215F-5336-7E53-E4D974DB1F1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C28FAF2-0B4B-E48F-CEBB-AF640A435F56}"/>
              </a:ext>
            </a:extLst>
          </p:cNvPr>
          <p:cNvPicPr>
            <a:picLocks noChangeAspect="1"/>
          </p:cNvPicPr>
          <p:nvPr/>
        </p:nvPicPr>
        <p:blipFill rotWithShape="1">
          <a:blip r:embed="rId2">
            <a:extLst>
              <a:ext uri="{28A0092B-C50C-407E-A947-70E740481C1C}">
                <a14:useLocalDpi xmlns:a14="http://schemas.microsoft.com/office/drawing/2010/main" val="0"/>
              </a:ext>
            </a:extLst>
          </a:blip>
          <a:srcRect l="-60" t="5269" r="243" b="6784"/>
          <a:stretch/>
        </p:blipFill>
        <p:spPr>
          <a:xfrm rot="16200000">
            <a:off x="2651708" y="-2671372"/>
            <a:ext cx="6868920" cy="12211664"/>
          </a:xfrm>
          <a:prstGeom prst="rect">
            <a:avLst/>
          </a:prstGeom>
        </p:spPr>
      </p:pic>
      <p:sp>
        <p:nvSpPr>
          <p:cNvPr id="6" name="Rectangle 5">
            <a:extLst>
              <a:ext uri="{FF2B5EF4-FFF2-40B4-BE49-F238E27FC236}">
                <a16:creationId xmlns:a16="http://schemas.microsoft.com/office/drawing/2014/main" id="{5D934A66-0673-A3E4-8D7C-6D609029E27F}"/>
              </a:ext>
            </a:extLst>
          </p:cNvPr>
          <p:cNvSpPr/>
          <p:nvPr/>
        </p:nvSpPr>
        <p:spPr>
          <a:xfrm>
            <a:off x="2472812" y="1842545"/>
            <a:ext cx="7226709" cy="3610669"/>
          </a:xfrm>
          <a:prstGeom prst="rect">
            <a:avLst/>
          </a:prstGeom>
          <a:solidFill>
            <a:schemeClr val="tx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D8718A9-70FE-C7C9-6B3B-F3CF289AEDC8}"/>
              </a:ext>
            </a:extLst>
          </p:cNvPr>
          <p:cNvSpPr txBox="1"/>
          <p:nvPr/>
        </p:nvSpPr>
        <p:spPr>
          <a:xfrm>
            <a:off x="2917997" y="2262884"/>
            <a:ext cx="6263148" cy="2769989"/>
          </a:xfrm>
          <a:prstGeom prst="rect">
            <a:avLst/>
          </a:prstGeom>
          <a:noFill/>
        </p:spPr>
        <p:txBody>
          <a:bodyPr wrap="square" rtlCol="0">
            <a:spAutoFit/>
          </a:bodyPr>
          <a:lstStyle/>
          <a:p>
            <a:pPr algn="ctr"/>
            <a:r>
              <a:rPr lang="en-IN" sz="7500" dirty="0">
                <a:solidFill>
                  <a:schemeClr val="bg1"/>
                </a:solidFill>
                <a:latin typeface="Times New Roman" panose="02020603050405020304" pitchFamily="18" charset="0"/>
                <a:cs typeface="Times New Roman" panose="02020603050405020304" pitchFamily="18" charset="0"/>
              </a:rPr>
              <a:t>A QUEST FOR ZEST</a:t>
            </a:r>
          </a:p>
          <a:p>
            <a:pPr algn="ctr"/>
            <a:r>
              <a:rPr lang="en-IN" sz="2400" dirty="0">
                <a:solidFill>
                  <a:schemeClr val="bg1"/>
                </a:solidFill>
                <a:latin typeface="Times New Roman" panose="02020603050405020304" pitchFamily="18" charset="0"/>
                <a:cs typeface="Times New Roman" panose="02020603050405020304" pitchFamily="18" charset="0"/>
              </a:rPr>
              <a:t>a website that helps generates recipes</a:t>
            </a:r>
          </a:p>
        </p:txBody>
      </p:sp>
    </p:spTree>
    <p:extLst>
      <p:ext uri="{BB962C8B-B14F-4D97-AF65-F5344CB8AC3E}">
        <p14:creationId xmlns:p14="http://schemas.microsoft.com/office/powerpoint/2010/main" val="42370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INTRODUCTION</a:t>
            </a:r>
          </a:p>
        </p:txBody>
      </p:sp>
      <p:sp>
        <p:nvSpPr>
          <p:cNvPr id="3" name="Content Placeholder 2"/>
          <p:cNvSpPr>
            <a:spLocks noGrp="1"/>
          </p:cNvSpPr>
          <p:nvPr>
            <p:ph idx="1"/>
          </p:nvPr>
        </p:nvSpPr>
        <p:spPr/>
        <p:txBody>
          <a:bodyPr>
            <a:normAutofit/>
          </a:bodyPr>
          <a:lstStyle/>
          <a:p>
            <a:endParaRPr lang="en-US" dirty="0"/>
          </a:p>
          <a:p>
            <a:pPr>
              <a:buFont typeface="Arial" panose="020B0604020202020204" pitchFamily="34" charset="0"/>
              <a:buChar char="•"/>
            </a:pPr>
            <a:r>
              <a:rPr lang="en-US" b="0" i="0" dirty="0">
                <a:solidFill>
                  <a:schemeClr val="tx1"/>
                </a:solidFill>
                <a:effectLst/>
                <a:latin typeface="Söhne"/>
              </a:rPr>
              <a:t>The core objective of this project is to develop a user-friendly and all-encompassing recipe generator, allowing users to explore, tailor, and generate an extensive array of recipes in line with their preferences. </a:t>
            </a:r>
          </a:p>
        </p:txBody>
      </p:sp>
    </p:spTree>
    <p:extLst>
      <p:ext uri="{BB962C8B-B14F-4D97-AF65-F5344CB8AC3E}">
        <p14:creationId xmlns:p14="http://schemas.microsoft.com/office/powerpoint/2010/main" val="836926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503F-C1B7-871A-2267-49F3C4851E45}"/>
              </a:ext>
            </a:extLst>
          </p:cNvPr>
          <p:cNvSpPr>
            <a:spLocks noGrp="1"/>
          </p:cNvSpPr>
          <p:nvPr>
            <p:ph type="title"/>
          </p:nvPr>
        </p:nvSpPr>
        <p:spPr>
          <a:xfrm>
            <a:off x="677334" y="712236"/>
            <a:ext cx="8596668" cy="1320800"/>
          </a:xfrm>
        </p:spPr>
        <p:txBody>
          <a:bodyPr/>
          <a:lstStyle/>
          <a:p>
            <a:r>
              <a:rPr lang="en-US" dirty="0">
                <a:solidFill>
                  <a:schemeClr val="tx1"/>
                </a:solidFill>
              </a:rPr>
              <a:t>OBJECTIVES</a:t>
            </a:r>
            <a:endParaRPr lang="en-IN" dirty="0">
              <a:solidFill>
                <a:schemeClr val="tx1"/>
              </a:solidFill>
            </a:endParaRPr>
          </a:p>
        </p:txBody>
      </p:sp>
      <p:sp>
        <p:nvSpPr>
          <p:cNvPr id="3" name="Content Placeholder 2">
            <a:extLst>
              <a:ext uri="{FF2B5EF4-FFF2-40B4-BE49-F238E27FC236}">
                <a16:creationId xmlns:a16="http://schemas.microsoft.com/office/drawing/2014/main" id="{4E5B3B5B-0EDF-CB0F-FCEC-CE0136215DC3}"/>
              </a:ext>
            </a:extLst>
          </p:cNvPr>
          <p:cNvSpPr>
            <a:spLocks noGrp="1"/>
          </p:cNvSpPr>
          <p:nvPr>
            <p:ph idx="1"/>
          </p:nvPr>
        </p:nvSpPr>
        <p:spPr>
          <a:xfrm>
            <a:off x="677334" y="1647405"/>
            <a:ext cx="8596668" cy="3880773"/>
          </a:xfrm>
        </p:spPr>
        <p:txBody>
          <a:bodyPr/>
          <a:lstStyle/>
          <a:p>
            <a:pPr>
              <a:buFont typeface="Arial" panose="020B0604020202020204" pitchFamily="34" charset="0"/>
              <a:buChar char="•"/>
            </a:pPr>
            <a:r>
              <a:rPr lang="en-IN" i="0" dirty="0">
                <a:effectLst/>
                <a:latin typeface="Söhne"/>
              </a:rPr>
              <a:t>User Engagement and Retention</a:t>
            </a:r>
          </a:p>
          <a:p>
            <a:pPr>
              <a:buFont typeface="Arial" panose="020B0604020202020204" pitchFamily="34" charset="0"/>
              <a:buChar char="•"/>
            </a:pPr>
            <a:r>
              <a:rPr lang="en-IN" i="0" dirty="0">
                <a:effectLst/>
                <a:latin typeface="Söhne"/>
              </a:rPr>
              <a:t>Content Quality and Diversity</a:t>
            </a:r>
          </a:p>
          <a:p>
            <a:pPr>
              <a:buFont typeface="Arial" panose="020B0604020202020204" pitchFamily="34" charset="0"/>
              <a:buChar char="•"/>
            </a:pPr>
            <a:r>
              <a:rPr lang="en-IN" b="0" i="0" dirty="0">
                <a:effectLst/>
                <a:latin typeface="Söhne"/>
              </a:rPr>
              <a:t>User-Friendly Interface</a:t>
            </a:r>
            <a:endParaRPr lang="en-IN" b="0" dirty="0">
              <a:latin typeface="Söhne"/>
            </a:endParaRPr>
          </a:p>
          <a:p>
            <a:pPr>
              <a:buFont typeface="Arial" panose="020B0604020202020204" pitchFamily="34" charset="0"/>
              <a:buChar char="•"/>
            </a:pPr>
            <a:r>
              <a:rPr lang="en-IN" b="0" i="0" dirty="0">
                <a:effectLst/>
                <a:latin typeface="Söhne"/>
              </a:rPr>
              <a:t>Inspire Creativity and Experimentation</a:t>
            </a:r>
            <a:endParaRPr lang="en-IN" i="0" dirty="0">
              <a:effectLst/>
              <a:latin typeface="Söhne"/>
            </a:endParaRPr>
          </a:p>
          <a:p>
            <a:pPr>
              <a:buFont typeface="Arial" panose="020B0604020202020204" pitchFamily="34" charset="0"/>
              <a:buChar char="•"/>
            </a:pPr>
            <a:r>
              <a:rPr lang="en-IN" b="0" i="0" dirty="0">
                <a:effectLst/>
                <a:latin typeface="Söhne"/>
              </a:rPr>
              <a:t>Accessibility and Inclusivity</a:t>
            </a:r>
            <a:endParaRPr lang="en-IN" i="0" dirty="0">
              <a:effectLst/>
              <a:latin typeface="Söhne"/>
            </a:endParaRPr>
          </a:p>
          <a:p>
            <a:endParaRPr lang="en-IN" dirty="0"/>
          </a:p>
        </p:txBody>
      </p:sp>
    </p:spTree>
    <p:extLst>
      <p:ext uri="{BB962C8B-B14F-4D97-AF65-F5344CB8AC3E}">
        <p14:creationId xmlns:p14="http://schemas.microsoft.com/office/powerpoint/2010/main" val="68298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3315-41C3-8E57-A1D6-71952F7F3479}"/>
              </a:ext>
            </a:extLst>
          </p:cNvPr>
          <p:cNvSpPr>
            <a:spLocks noGrp="1"/>
          </p:cNvSpPr>
          <p:nvPr>
            <p:ph type="title"/>
          </p:nvPr>
        </p:nvSpPr>
        <p:spPr>
          <a:xfrm>
            <a:off x="2611808" y="266380"/>
            <a:ext cx="7958331" cy="1077229"/>
          </a:xfrm>
        </p:spPr>
        <p:txBody>
          <a:bodyPr>
            <a:normAutofit/>
          </a:bodyPr>
          <a:lstStyle/>
          <a:p>
            <a:r>
              <a:rPr lang="en-IN" sz="5400" dirty="0">
                <a:solidFill>
                  <a:schemeClr val="tx1"/>
                </a:solidFill>
              </a:rPr>
              <a:t>Literature survey</a:t>
            </a:r>
          </a:p>
        </p:txBody>
      </p:sp>
      <p:sp>
        <p:nvSpPr>
          <p:cNvPr id="3" name="Content Placeholder 2">
            <a:extLst>
              <a:ext uri="{FF2B5EF4-FFF2-40B4-BE49-F238E27FC236}">
                <a16:creationId xmlns:a16="http://schemas.microsoft.com/office/drawing/2014/main" id="{85A33E79-C094-2584-B371-DD596E45F7D6}"/>
              </a:ext>
            </a:extLst>
          </p:cNvPr>
          <p:cNvSpPr>
            <a:spLocks noGrp="1"/>
          </p:cNvSpPr>
          <p:nvPr>
            <p:ph idx="1"/>
          </p:nvPr>
        </p:nvSpPr>
        <p:spPr>
          <a:xfrm>
            <a:off x="653143" y="1194319"/>
            <a:ext cx="9179878" cy="5262465"/>
          </a:xfrm>
        </p:spPr>
        <p:txBody>
          <a:bodyPr>
            <a:normAutofit/>
          </a:bodyPr>
          <a:lstStyle/>
          <a:p>
            <a:pPr algn="l">
              <a:buFont typeface="Arial" panose="020B0604020202020204" pitchFamily="34" charset="0"/>
              <a:buChar char="•"/>
            </a:pPr>
            <a:r>
              <a:rPr lang="en-US" sz="2200" b="0" i="0" dirty="0">
                <a:effectLst/>
                <a:latin typeface="Söhne"/>
              </a:rPr>
              <a:t>Prominent examples include Allrecipes, BBC Good Food, and Yummly, each offering unique features and functionalities tailored to user preferences.</a:t>
            </a:r>
          </a:p>
          <a:p>
            <a:pPr algn="l">
              <a:buFont typeface="Arial" panose="020B0604020202020204" pitchFamily="34" charset="0"/>
              <a:buChar char="•"/>
            </a:pPr>
            <a:r>
              <a:rPr lang="en-US" sz="2200" b="0" i="0" dirty="0">
                <a:effectLst/>
                <a:latin typeface="Söhne"/>
              </a:rPr>
              <a:t>Analysis of Issues in Surveyed Solutions: Common issues present in surveyed solutions include limited adaptability to dietary restrictions and ingredient availability, lack of personalized recommendations, and difficulty in handling ambiguous instructions</a:t>
            </a:r>
          </a:p>
          <a:p>
            <a:pPr algn="l">
              <a:buFont typeface="Arial" panose="020B0604020202020204" pitchFamily="34" charset="0"/>
              <a:buChar char="•"/>
            </a:pPr>
            <a:r>
              <a:rPr lang="en-US" sz="2200" b="0" i="0" dirty="0">
                <a:effectLst/>
                <a:latin typeface="Söhne"/>
              </a:rPr>
              <a:t>Survey of User Requirements and Improvements Expected: Users expect intuitive interfaces, seamless integration with shopping lists, and options for ingredient substitutions. Additionally, there's a desire for community features such as user reviews and ratings.</a:t>
            </a:r>
          </a:p>
          <a:p>
            <a:pPr marL="0" indent="0" algn="l">
              <a:buNone/>
            </a:pPr>
            <a:r>
              <a:rPr lang="en-US" sz="2200" b="0" i="0" dirty="0">
                <a:effectLst/>
                <a:latin typeface="Söhne"/>
              </a:rPr>
              <a:t>Categorized Listing of Technologies and Methodologies Used:</a:t>
            </a:r>
          </a:p>
          <a:p>
            <a:pPr algn="l">
              <a:buFont typeface="+mj-lt"/>
              <a:buAutoNum type="arabicPeriod"/>
            </a:pPr>
            <a:r>
              <a:rPr lang="en-US" sz="2200" b="0" i="0" dirty="0">
                <a:effectLst/>
                <a:latin typeface="Söhne"/>
              </a:rPr>
              <a:t>Rule-Based Systems:</a:t>
            </a:r>
          </a:p>
          <a:p>
            <a:pPr algn="l">
              <a:buFont typeface="+mj-lt"/>
              <a:buAutoNum type="arabicPeriod"/>
            </a:pPr>
            <a:r>
              <a:rPr lang="en-US" sz="2200" b="0" i="0" dirty="0">
                <a:effectLst/>
                <a:latin typeface="Söhne"/>
              </a:rPr>
              <a:t>Natural Language Processing (NLP):</a:t>
            </a:r>
          </a:p>
          <a:p>
            <a:endParaRPr lang="en-IN" dirty="0"/>
          </a:p>
        </p:txBody>
      </p:sp>
    </p:spTree>
    <p:extLst>
      <p:ext uri="{BB962C8B-B14F-4D97-AF65-F5344CB8AC3E}">
        <p14:creationId xmlns:p14="http://schemas.microsoft.com/office/powerpoint/2010/main" val="207060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452CE-8401-74FD-2A48-6FDB2304889E}"/>
              </a:ext>
            </a:extLst>
          </p:cNvPr>
          <p:cNvSpPr>
            <a:spLocks noGrp="1"/>
          </p:cNvSpPr>
          <p:nvPr>
            <p:ph type="title"/>
          </p:nvPr>
        </p:nvSpPr>
        <p:spPr/>
        <p:txBody>
          <a:bodyPr>
            <a:normAutofit/>
          </a:bodyPr>
          <a:lstStyle/>
          <a:p>
            <a:r>
              <a:rPr lang="en-IN" sz="5400" dirty="0">
                <a:solidFill>
                  <a:schemeClr val="tx1"/>
                </a:solidFill>
              </a:rPr>
              <a:t>Limitations</a:t>
            </a:r>
          </a:p>
        </p:txBody>
      </p:sp>
      <p:sp>
        <p:nvSpPr>
          <p:cNvPr id="3" name="Content Placeholder 2">
            <a:extLst>
              <a:ext uri="{FF2B5EF4-FFF2-40B4-BE49-F238E27FC236}">
                <a16:creationId xmlns:a16="http://schemas.microsoft.com/office/drawing/2014/main" id="{86185980-EF18-A9EC-A14C-AED3B2FBD40B}"/>
              </a:ext>
            </a:extLst>
          </p:cNvPr>
          <p:cNvSpPr>
            <a:spLocks noGrp="1"/>
          </p:cNvSpPr>
          <p:nvPr>
            <p:ph idx="1"/>
          </p:nvPr>
        </p:nvSpPr>
        <p:spPr>
          <a:xfrm>
            <a:off x="1234750" y="2006081"/>
            <a:ext cx="4861250" cy="3293707"/>
          </a:xfrm>
        </p:spPr>
        <p:txBody>
          <a:bodyPr>
            <a:normAutofit/>
          </a:bodyPr>
          <a:lstStyle/>
          <a:p>
            <a:pPr algn="l">
              <a:buFont typeface="Arial" panose="020B0604020202020204" pitchFamily="34" charset="0"/>
              <a:buChar char="•"/>
            </a:pPr>
            <a:r>
              <a:rPr lang="en-US" sz="2000" b="0" i="0" dirty="0">
                <a:effectLst/>
                <a:latin typeface="Arial" panose="020B0604020202020204" pitchFamily="34" charset="0"/>
              </a:rPr>
              <a:t>Client-Side Validation Only</a:t>
            </a:r>
          </a:p>
          <a:p>
            <a:pPr algn="l">
              <a:buFont typeface="Arial" panose="020B0604020202020204" pitchFamily="34" charset="0"/>
              <a:buChar char="•"/>
            </a:pPr>
            <a:r>
              <a:rPr lang="en-US" sz="2000" b="0" i="0" dirty="0">
                <a:effectLst/>
                <a:latin typeface="Arial" panose="020B0604020202020204" pitchFamily="34" charset="0"/>
              </a:rPr>
              <a:t>Security Vulnerabilities</a:t>
            </a:r>
          </a:p>
          <a:p>
            <a:pPr algn="l">
              <a:buFont typeface="Arial" panose="020B0604020202020204" pitchFamily="34" charset="0"/>
              <a:buChar char="•"/>
            </a:pPr>
            <a:r>
              <a:rPr lang="en-US" sz="2000" b="0" i="0" dirty="0">
                <a:effectLst/>
                <a:latin typeface="Arial" panose="020B0604020202020204" pitchFamily="34" charset="0"/>
              </a:rPr>
              <a:t>Scalability and Maintainability</a:t>
            </a:r>
          </a:p>
          <a:p>
            <a:pPr algn="l">
              <a:buFont typeface="Arial" panose="020B0604020202020204" pitchFamily="34" charset="0"/>
              <a:buChar char="•"/>
            </a:pPr>
            <a:r>
              <a:rPr lang="en-US" sz="2000" b="0" i="0" dirty="0">
                <a:effectLst/>
                <a:latin typeface="Arial" panose="020B0604020202020204" pitchFamily="34" charset="0"/>
              </a:rPr>
              <a:t>Limited User Interaction</a:t>
            </a:r>
          </a:p>
          <a:p>
            <a:pPr algn="l">
              <a:buFont typeface="Arial" panose="020B0604020202020204" pitchFamily="34" charset="0"/>
              <a:buChar char="•"/>
            </a:pPr>
            <a:r>
              <a:rPr lang="en-US" sz="2000" b="0" i="0" dirty="0">
                <a:effectLst/>
                <a:latin typeface="Arial" panose="020B0604020202020204" pitchFamily="34" charset="0"/>
              </a:rPr>
              <a:t>Performance Considerations</a:t>
            </a:r>
          </a:p>
          <a:p>
            <a:pPr algn="l">
              <a:buFont typeface="Arial" panose="020B0604020202020204" pitchFamily="34" charset="0"/>
              <a:buChar char="•"/>
            </a:pPr>
            <a:r>
              <a:rPr lang="en-US" sz="2000" b="0" i="0" dirty="0">
                <a:effectLst/>
                <a:latin typeface="Arial" panose="020B0604020202020204" pitchFamily="34" charset="0"/>
              </a:rPr>
              <a:t>Browser Compatibility</a:t>
            </a:r>
            <a:endParaRPr lang="en-IN" sz="2000" dirty="0"/>
          </a:p>
        </p:txBody>
      </p:sp>
    </p:spTree>
    <p:extLst>
      <p:ext uri="{BB962C8B-B14F-4D97-AF65-F5344CB8AC3E}">
        <p14:creationId xmlns:p14="http://schemas.microsoft.com/office/powerpoint/2010/main" val="3413253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C793-26A8-F921-DF82-55DF2C09D784}"/>
              </a:ext>
            </a:extLst>
          </p:cNvPr>
          <p:cNvSpPr>
            <a:spLocks noGrp="1"/>
          </p:cNvSpPr>
          <p:nvPr>
            <p:ph type="title"/>
          </p:nvPr>
        </p:nvSpPr>
        <p:spPr/>
        <p:txBody>
          <a:bodyPr/>
          <a:lstStyle/>
          <a:p>
            <a:r>
              <a:rPr lang="en-US" dirty="0">
                <a:solidFill>
                  <a:schemeClr val="tx1"/>
                </a:solidFill>
              </a:rPr>
              <a:t>PROBLEM STATEMENT</a:t>
            </a:r>
            <a:endParaRPr lang="en-IN" dirty="0">
              <a:solidFill>
                <a:schemeClr val="tx1"/>
              </a:solidFill>
            </a:endParaRPr>
          </a:p>
        </p:txBody>
      </p:sp>
      <p:sp>
        <p:nvSpPr>
          <p:cNvPr id="4" name="TextBox 3">
            <a:extLst>
              <a:ext uri="{FF2B5EF4-FFF2-40B4-BE49-F238E27FC236}">
                <a16:creationId xmlns:a16="http://schemas.microsoft.com/office/drawing/2014/main" id="{05A4D67A-B23F-A9FE-EA38-92E851C257CD}"/>
              </a:ext>
            </a:extLst>
          </p:cNvPr>
          <p:cNvSpPr txBox="1"/>
          <p:nvPr/>
        </p:nvSpPr>
        <p:spPr>
          <a:xfrm>
            <a:off x="434738" y="1820040"/>
            <a:ext cx="9381066" cy="2862322"/>
          </a:xfrm>
          <a:prstGeom prst="rect">
            <a:avLst/>
          </a:prstGeom>
          <a:noFill/>
        </p:spPr>
        <p:txBody>
          <a:bodyPr wrap="square">
            <a:spAutoFit/>
          </a:bodyPr>
          <a:lstStyle/>
          <a:p>
            <a:pPr>
              <a:buFont typeface="Arial" panose="020B0604020202020204" pitchFamily="34" charset="0"/>
              <a:buChar char="•"/>
            </a:pPr>
            <a:r>
              <a:rPr lang="en-US" b="0" i="0" dirty="0">
                <a:solidFill>
                  <a:srgbClr val="0D0D0D"/>
                </a:solidFill>
                <a:effectLst/>
                <a:highlight>
                  <a:srgbClr val="FFFFFF"/>
                </a:highlight>
                <a:latin typeface="Söhne"/>
              </a:rPr>
              <a:t>The Recipe Generator project aims to address challenges in meal planning and cooking by proposing a web-based platform that uses advanced algorithms to curate personalized recipes based on user preferences, ingredient availability, and dietary restrictions. Traditional recipe platforms often fail to adapt to individual needs, resulting in a gap between desired culinary experiences and practical constraints. The project seeks to bridge this gap by providing a versatile and adaptive solution, facilitating an efficient and enjoyable cooking experience while encouraging culinary creativity and </a:t>
            </a:r>
            <a:r>
              <a:rPr lang="en-US" b="0" i="0" dirty="0" err="1">
                <a:solidFill>
                  <a:srgbClr val="0D0D0D"/>
                </a:solidFill>
                <a:effectLst/>
                <a:highlight>
                  <a:srgbClr val="FFFFFF"/>
                </a:highlight>
                <a:latin typeface="Söhne"/>
              </a:rPr>
              <a:t>exploration.</a:t>
            </a:r>
            <a:r>
              <a:rPr lang="en-US" b="0" i="0" dirty="0" err="1">
                <a:effectLst/>
                <a:latin typeface="Söhne"/>
              </a:rPr>
              <a:t>espite</a:t>
            </a:r>
            <a:r>
              <a:rPr lang="en-US" b="0" i="0" dirty="0">
                <a:effectLst/>
                <a:latin typeface="Söhne"/>
              </a:rPr>
              <a:t> the </a:t>
            </a:r>
            <a:r>
              <a:rPr lang="en-US" b="0" i="0" dirty="0" err="1">
                <a:effectLst/>
                <a:latin typeface="Söhne"/>
              </a:rPr>
              <a:t>abu</a:t>
            </a:r>
            <a:r>
              <a:rPr lang="en-US" dirty="0" err="1">
                <a:latin typeface="Söhne"/>
              </a:rPr>
              <a:t>da</a:t>
            </a:r>
            <a:r>
              <a:rPr lang="en-US" b="0" i="0" dirty="0" err="1">
                <a:effectLst/>
                <a:latin typeface="Söhne"/>
              </a:rPr>
              <a:t>nnce</a:t>
            </a:r>
            <a:r>
              <a:rPr lang="en-US" b="0" i="0" dirty="0">
                <a:effectLst/>
                <a:latin typeface="Söhne"/>
              </a:rPr>
              <a:t> of online recipes, there is a lack of platforms that offer a personalized and adaptable solution to cater to diverse user needs. Existing recipe websites often overwhelm users with an excess of information or fail to provide creative and tailored recipe suggestions. </a:t>
            </a:r>
            <a:endParaRPr lang="en-US" dirty="0"/>
          </a:p>
        </p:txBody>
      </p:sp>
    </p:spTree>
    <p:extLst>
      <p:ext uri="{BB962C8B-B14F-4D97-AF65-F5344CB8AC3E}">
        <p14:creationId xmlns:p14="http://schemas.microsoft.com/office/powerpoint/2010/main" val="1297673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tx1"/>
                </a:solidFill>
              </a:rPr>
              <a:t>Tools</a:t>
            </a:r>
          </a:p>
        </p:txBody>
      </p:sp>
      <p:pic>
        <p:nvPicPr>
          <p:cNvPr id="2056" name="Picture 8">
            <a:extLst>
              <a:ext uri="{FF2B5EF4-FFF2-40B4-BE49-F238E27FC236}">
                <a16:creationId xmlns:a16="http://schemas.microsoft.com/office/drawing/2014/main" id="{7FAF8E07-D713-C838-B63E-15B92DFB2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292" y="2841216"/>
            <a:ext cx="1860442" cy="1860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DD3914-521F-34B5-33B8-C676B13370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13560" y="2871589"/>
            <a:ext cx="1860442" cy="1860442"/>
          </a:xfrm>
          <a:prstGeom prst="rect">
            <a:avLst/>
          </a:prstGeom>
        </p:spPr>
      </p:pic>
      <p:pic>
        <p:nvPicPr>
          <p:cNvPr id="8" name="Picture 7">
            <a:extLst>
              <a:ext uri="{FF2B5EF4-FFF2-40B4-BE49-F238E27FC236}">
                <a16:creationId xmlns:a16="http://schemas.microsoft.com/office/drawing/2014/main" id="{EFD0B48D-7179-4397-5090-F2002B19B6B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46956" y="2841216"/>
            <a:ext cx="1890815" cy="1890815"/>
          </a:xfrm>
          <a:prstGeom prst="rect">
            <a:avLst/>
          </a:prstGeom>
        </p:spPr>
      </p:pic>
    </p:spTree>
    <p:extLst>
      <p:ext uri="{BB962C8B-B14F-4D97-AF65-F5344CB8AC3E}">
        <p14:creationId xmlns:p14="http://schemas.microsoft.com/office/powerpoint/2010/main" val="1778541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445</TotalTime>
  <Words>613</Words>
  <Application>Microsoft Office PowerPoint</Application>
  <PresentationFormat>Widescreen</PresentationFormat>
  <Paragraphs>43</Paragraphs>
  <Slides>18</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Söhne</vt:lpstr>
      <vt:lpstr>Times New Roman</vt:lpstr>
      <vt:lpstr>Trebuchet MS</vt:lpstr>
      <vt:lpstr>Wingdings 3</vt:lpstr>
      <vt:lpstr>Facet</vt:lpstr>
      <vt:lpstr>PowerPoint Presentation</vt:lpstr>
      <vt:lpstr>Web Based Recipe Generator</vt:lpstr>
      <vt:lpstr>PowerPoint Presentation</vt:lpstr>
      <vt:lpstr>INTRODUCTION</vt:lpstr>
      <vt:lpstr>OBJECTIVES</vt:lpstr>
      <vt:lpstr>Literature survey</vt:lpstr>
      <vt:lpstr>Limitations</vt:lpstr>
      <vt:lpstr>PROBLEM STATEMENT</vt:lpstr>
      <vt:lpstr>Tools</vt:lpstr>
      <vt:lpstr>PowerPoint Presentation</vt:lpstr>
      <vt:lpstr>    IMPLEMENTATION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Nishat Khan</dc:creator>
  <cp:lastModifiedBy>das.kuheli.05@gmail.com</cp:lastModifiedBy>
  <cp:revision>15</cp:revision>
  <dcterms:created xsi:type="dcterms:W3CDTF">2024-01-24T14:39:06Z</dcterms:created>
  <dcterms:modified xsi:type="dcterms:W3CDTF">2024-04-19T08:12:10Z</dcterms:modified>
</cp:coreProperties>
</file>